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sldIdLst>
    <p:sldId id="962" r:id="rId5"/>
    <p:sldId id="257" r:id="rId6"/>
    <p:sldId id="971" r:id="rId7"/>
    <p:sldId id="259" r:id="rId8"/>
    <p:sldId id="963" r:id="rId9"/>
    <p:sldId id="964" r:id="rId10"/>
    <p:sldId id="260" r:id="rId11"/>
    <p:sldId id="261" r:id="rId12"/>
    <p:sldId id="969" r:id="rId13"/>
    <p:sldId id="966" r:id="rId14"/>
    <p:sldId id="970" r:id="rId15"/>
    <p:sldId id="967" r:id="rId16"/>
    <p:sldId id="9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FCF55B9-7056-A94D-AA1F-107025B1382B}">
          <p14:sldIdLst>
            <p14:sldId id="962"/>
          </p14:sldIdLst>
        </p14:section>
        <p14:section name="Slides" id="{13F255C2-3677-554B-BAEC-712C8C43F0CD}">
          <p14:sldIdLst>
            <p14:sldId id="257"/>
            <p14:sldId id="971"/>
            <p14:sldId id="259"/>
            <p14:sldId id="963"/>
            <p14:sldId id="964"/>
            <p14:sldId id="260"/>
            <p14:sldId id="261"/>
            <p14:sldId id="969"/>
            <p14:sldId id="966"/>
            <p14:sldId id="970"/>
            <p14:sldId id="967"/>
            <p14:sldId id="9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ABDC"/>
    <a:srgbClr val="12ABDB"/>
    <a:srgbClr val="53BA47"/>
    <a:srgbClr val="013D7A"/>
    <a:srgbClr val="262936"/>
    <a:srgbClr val="00E8B5"/>
    <a:srgbClr val="EAE528"/>
    <a:srgbClr val="807A14"/>
    <a:srgbClr val="272936"/>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F1F2F-A5C1-E84B-9F82-2CD71CC73927}" v="10" dt="2024-05-16T15:03:09.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2412"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ariah, Sharmila Chandariah" userId="S::sharmila-devi.chandariah@capgemini.com::92c95d2f-4280-4bcc-83c6-5d2b7d65ccc2" providerId="AD" clId="Web-{A19F1F2F-A5C1-E84B-9F82-2CD71CC73927}"/>
    <pc:docChg chg="modSld">
      <pc:chgData name="Chandariah, Sharmila Chandariah" userId="S::sharmila-devi.chandariah@capgemini.com::92c95d2f-4280-4bcc-83c6-5d2b7d65ccc2" providerId="AD" clId="Web-{A19F1F2F-A5C1-E84B-9F82-2CD71CC73927}" dt="2024-05-16T15:03:09.845" v="4" actId="20577"/>
      <pc:docMkLst>
        <pc:docMk/>
      </pc:docMkLst>
      <pc:sldChg chg="modSp">
        <pc:chgData name="Chandariah, Sharmila Chandariah" userId="S::sharmila-devi.chandariah@capgemini.com::92c95d2f-4280-4bcc-83c6-5d2b7d65ccc2" providerId="AD" clId="Web-{A19F1F2F-A5C1-E84B-9F82-2CD71CC73927}" dt="2024-05-16T15:03:09.845" v="4" actId="20577"/>
        <pc:sldMkLst>
          <pc:docMk/>
          <pc:sldMk cId="91145413" sldId="257"/>
        </pc:sldMkLst>
        <pc:spChg chg="mod">
          <ac:chgData name="Chandariah, Sharmila Chandariah" userId="S::sharmila-devi.chandariah@capgemini.com::92c95d2f-4280-4bcc-83c6-5d2b7d65ccc2" providerId="AD" clId="Web-{A19F1F2F-A5C1-E84B-9F82-2CD71CC73927}" dt="2024-05-16T15:03:09.845" v="4" actId="20577"/>
          <ac:spMkLst>
            <pc:docMk/>
            <pc:sldMk cId="91145413" sldId="257"/>
            <ac:spMk id="3" creationId="{138B8820-BC24-A661-EB6B-28D706FE4B6A}"/>
          </ac:spMkLst>
        </pc:spChg>
      </pc:sldChg>
    </pc:docChg>
  </pc:docChgLst>
  <pc:docChgLst>
    <pc:chgData name="Siriseti, Rajender" userId="16749d69-7cf0-4217-bb14-635e4cdd8901" providerId="ADAL" clId="{03E625F5-449D-46E1-904B-A09239B52318}"/>
    <pc:docChg chg="undo custSel addSld delSld modSld modSection">
      <pc:chgData name="Siriseti, Rajender" userId="16749d69-7cf0-4217-bb14-635e4cdd8901" providerId="ADAL" clId="{03E625F5-449D-46E1-904B-A09239B52318}" dt="2024-05-05T17:44:11.110" v="517" actId="14100"/>
      <pc:docMkLst>
        <pc:docMk/>
      </pc:docMkLst>
      <pc:sldChg chg="addSp modSp mod">
        <pc:chgData name="Siriseti, Rajender" userId="16749d69-7cf0-4217-bb14-635e4cdd8901" providerId="ADAL" clId="{03E625F5-449D-46E1-904B-A09239B52318}" dt="2024-05-03T16:16:18.970" v="33" actId="6549"/>
        <pc:sldMkLst>
          <pc:docMk/>
          <pc:sldMk cId="91145413" sldId="257"/>
        </pc:sldMkLst>
        <pc:spChg chg="add mod">
          <ac:chgData name="Siriseti, Rajender" userId="16749d69-7cf0-4217-bb14-635e4cdd8901" providerId="ADAL" clId="{03E625F5-449D-46E1-904B-A09239B52318}" dt="2024-05-03T16:16:18.970" v="33" actId="6549"/>
          <ac:spMkLst>
            <pc:docMk/>
            <pc:sldMk cId="91145413" sldId="257"/>
            <ac:spMk id="3" creationId="{138B8820-BC24-A661-EB6B-28D706FE4B6A}"/>
          </ac:spMkLst>
        </pc:spChg>
      </pc:sldChg>
      <pc:sldChg chg="modSp mod">
        <pc:chgData name="Siriseti, Rajender" userId="16749d69-7cf0-4217-bb14-635e4cdd8901" providerId="ADAL" clId="{03E625F5-449D-46E1-904B-A09239B52318}" dt="2024-05-03T16:32:41.851" v="65" actId="20577"/>
        <pc:sldMkLst>
          <pc:docMk/>
          <pc:sldMk cId="3895200262" sldId="258"/>
        </pc:sldMkLst>
        <pc:spChg chg="mod">
          <ac:chgData name="Siriseti, Rajender" userId="16749d69-7cf0-4217-bb14-635e4cdd8901" providerId="ADAL" clId="{03E625F5-449D-46E1-904B-A09239B52318}" dt="2024-05-03T16:32:41.851" v="65" actId="20577"/>
          <ac:spMkLst>
            <pc:docMk/>
            <pc:sldMk cId="3895200262" sldId="258"/>
            <ac:spMk id="2" creationId="{2DAE4567-5053-E9D1-86C3-0F88C5DDD5CD}"/>
          </ac:spMkLst>
        </pc:spChg>
        <pc:spChg chg="mod">
          <ac:chgData name="Siriseti, Rajender" userId="16749d69-7cf0-4217-bb14-635e4cdd8901" providerId="ADAL" clId="{03E625F5-449D-46E1-904B-A09239B52318}" dt="2024-05-03T16:32:13.764" v="51" actId="255"/>
          <ac:spMkLst>
            <pc:docMk/>
            <pc:sldMk cId="3895200262" sldId="258"/>
            <ac:spMk id="3" creationId="{6A5D1478-69DA-3D67-5416-8BEA72685616}"/>
          </ac:spMkLst>
        </pc:spChg>
      </pc:sldChg>
      <pc:sldChg chg="addSp modSp mod">
        <pc:chgData name="Siriseti, Rajender" userId="16749d69-7cf0-4217-bb14-635e4cdd8901" providerId="ADAL" clId="{03E625F5-449D-46E1-904B-A09239B52318}" dt="2024-05-03T16:22:52.969" v="44" actId="948"/>
        <pc:sldMkLst>
          <pc:docMk/>
          <pc:sldMk cId="2066393959" sldId="259"/>
        </pc:sldMkLst>
        <pc:spChg chg="add mod">
          <ac:chgData name="Siriseti, Rajender" userId="16749d69-7cf0-4217-bb14-635e4cdd8901" providerId="ADAL" clId="{03E625F5-449D-46E1-904B-A09239B52318}" dt="2024-05-03T16:22:52.969" v="44" actId="948"/>
          <ac:spMkLst>
            <pc:docMk/>
            <pc:sldMk cId="2066393959" sldId="259"/>
            <ac:spMk id="4" creationId="{020C9381-36A8-3965-C540-2A71A315BB6E}"/>
          </ac:spMkLst>
        </pc:spChg>
      </pc:sldChg>
      <pc:sldChg chg="modSp mod">
        <pc:chgData name="Siriseti, Rajender" userId="16749d69-7cf0-4217-bb14-635e4cdd8901" providerId="ADAL" clId="{03E625F5-449D-46E1-904B-A09239B52318}" dt="2024-05-05T17:44:11.110" v="517" actId="14100"/>
        <pc:sldMkLst>
          <pc:docMk/>
          <pc:sldMk cId="1125383730" sldId="261"/>
        </pc:sldMkLst>
        <pc:spChg chg="mod">
          <ac:chgData name="Siriseti, Rajender" userId="16749d69-7cf0-4217-bb14-635e4cdd8901" providerId="ADAL" clId="{03E625F5-449D-46E1-904B-A09239B52318}" dt="2024-05-05T17:44:11.110" v="517" actId="14100"/>
          <ac:spMkLst>
            <pc:docMk/>
            <pc:sldMk cId="1125383730" sldId="261"/>
            <ac:spMk id="3" creationId="{6A5D1478-69DA-3D67-5416-8BEA72685616}"/>
          </ac:spMkLst>
        </pc:spChg>
      </pc:sldChg>
      <pc:sldChg chg="modSp add mod">
        <pc:chgData name="Siriseti, Rajender" userId="16749d69-7cf0-4217-bb14-635e4cdd8901" providerId="ADAL" clId="{03E625F5-449D-46E1-904B-A09239B52318}" dt="2024-05-05T15:45:20.835" v="233"/>
        <pc:sldMkLst>
          <pc:docMk/>
          <pc:sldMk cId="2818328275" sldId="963"/>
        </pc:sldMkLst>
        <pc:spChg chg="mod">
          <ac:chgData name="Siriseti, Rajender" userId="16749d69-7cf0-4217-bb14-635e4cdd8901" providerId="ADAL" clId="{03E625F5-449D-46E1-904B-A09239B52318}" dt="2024-05-03T16:38:00.296" v="94" actId="20577"/>
          <ac:spMkLst>
            <pc:docMk/>
            <pc:sldMk cId="2818328275" sldId="963"/>
            <ac:spMk id="2" creationId="{2DAE4567-5053-E9D1-86C3-0F88C5DDD5CD}"/>
          </ac:spMkLst>
        </pc:spChg>
        <pc:spChg chg="mod">
          <ac:chgData name="Siriseti, Rajender" userId="16749d69-7cf0-4217-bb14-635e4cdd8901" providerId="ADAL" clId="{03E625F5-449D-46E1-904B-A09239B52318}" dt="2024-05-03T16:41:08.587" v="111" actId="5793"/>
          <ac:spMkLst>
            <pc:docMk/>
            <pc:sldMk cId="2818328275" sldId="963"/>
            <ac:spMk id="3" creationId="{6A5D1478-69DA-3D67-5416-8BEA72685616}"/>
          </ac:spMkLst>
        </pc:spChg>
        <pc:graphicFrameChg chg="mod">
          <ac:chgData name="Siriseti, Rajender" userId="16749d69-7cf0-4217-bb14-635e4cdd8901" providerId="ADAL" clId="{03E625F5-449D-46E1-904B-A09239B52318}" dt="2024-05-05T15:45:20.835" v="233"/>
          <ac:graphicFrameMkLst>
            <pc:docMk/>
            <pc:sldMk cId="2818328275" sldId="963"/>
            <ac:graphicFrameMk id="4" creationId="{D3A4ED97-A1B7-6CCC-7F28-92F4AE2FB348}"/>
          </ac:graphicFrameMkLst>
        </pc:graphicFrameChg>
      </pc:sldChg>
      <pc:sldChg chg="addSp delSp modSp add mod setBg">
        <pc:chgData name="Siriseti, Rajender" userId="16749d69-7cf0-4217-bb14-635e4cdd8901" providerId="ADAL" clId="{03E625F5-449D-46E1-904B-A09239B52318}" dt="2024-05-04T19:49:59.068" v="143" actId="14100"/>
        <pc:sldMkLst>
          <pc:docMk/>
          <pc:sldMk cId="1716500187" sldId="964"/>
        </pc:sldMkLst>
        <pc:spChg chg="mod">
          <ac:chgData name="Siriseti, Rajender" userId="16749d69-7cf0-4217-bb14-635e4cdd8901" providerId="ADAL" clId="{03E625F5-449D-46E1-904B-A09239B52318}" dt="2024-05-04T19:49:46.963" v="140" actId="26606"/>
          <ac:spMkLst>
            <pc:docMk/>
            <pc:sldMk cId="1716500187" sldId="964"/>
            <ac:spMk id="2" creationId="{2DAE4567-5053-E9D1-86C3-0F88C5DDD5CD}"/>
          </ac:spMkLst>
        </pc:spChg>
        <pc:spChg chg="del">
          <ac:chgData name="Siriseti, Rajender" userId="16749d69-7cf0-4217-bb14-635e4cdd8901" providerId="ADAL" clId="{03E625F5-449D-46E1-904B-A09239B52318}" dt="2024-05-04T19:49:07.025" v="132" actId="478"/>
          <ac:spMkLst>
            <pc:docMk/>
            <pc:sldMk cId="1716500187" sldId="964"/>
            <ac:spMk id="3" creationId="{6A5D1478-69DA-3D67-5416-8BEA72685616}"/>
          </ac:spMkLst>
        </pc:spChg>
        <pc:spChg chg="add del">
          <ac:chgData name="Siriseti, Rajender" userId="16749d69-7cf0-4217-bb14-635e4cdd8901" providerId="ADAL" clId="{03E625F5-449D-46E1-904B-A09239B52318}" dt="2024-05-04T19:49:43.332" v="138" actId="26606"/>
          <ac:spMkLst>
            <pc:docMk/>
            <pc:sldMk cId="1716500187" sldId="964"/>
            <ac:spMk id="7" creationId="{6753252F-4873-4F63-801D-CC719279A7D5}"/>
          </ac:spMkLst>
        </pc:spChg>
        <pc:spChg chg="add del">
          <ac:chgData name="Siriseti, Rajender" userId="16749d69-7cf0-4217-bb14-635e4cdd8901" providerId="ADAL" clId="{03E625F5-449D-46E1-904B-A09239B52318}" dt="2024-05-04T19:49:21.221" v="136" actId="26606"/>
          <ac:spMkLst>
            <pc:docMk/>
            <pc:sldMk cId="1716500187" sldId="964"/>
            <ac:spMk id="10" creationId="{A4AC5506-6312-4701-8D3C-40187889A947}"/>
          </ac:spMkLst>
        </pc:spChg>
        <pc:spChg chg="add del">
          <ac:chgData name="Siriseti, Rajender" userId="16749d69-7cf0-4217-bb14-635e4cdd8901" providerId="ADAL" clId="{03E625F5-449D-46E1-904B-A09239B52318}" dt="2024-05-04T19:49:43.332" v="138" actId="26606"/>
          <ac:spMkLst>
            <pc:docMk/>
            <pc:sldMk cId="1716500187" sldId="964"/>
            <ac:spMk id="12" creationId="{047C8CCB-F95D-4249-92DD-651249D3535A}"/>
          </ac:spMkLst>
        </pc:spChg>
        <pc:spChg chg="add del">
          <ac:chgData name="Siriseti, Rajender" userId="16749d69-7cf0-4217-bb14-635e4cdd8901" providerId="ADAL" clId="{03E625F5-449D-46E1-904B-A09239B52318}" dt="2024-05-04T19:49:46.963" v="140" actId="26606"/>
          <ac:spMkLst>
            <pc:docMk/>
            <pc:sldMk cId="1716500187" sldId="964"/>
            <ac:spMk id="14" creationId="{3C54F4CE-85F0-46ED-80DA-9518C9251AD1}"/>
          </ac:spMkLst>
        </pc:spChg>
        <pc:spChg chg="add del">
          <ac:chgData name="Siriseti, Rajender" userId="16749d69-7cf0-4217-bb14-635e4cdd8901" providerId="ADAL" clId="{03E625F5-449D-46E1-904B-A09239B52318}" dt="2024-05-04T19:49:46.963" v="140" actId="26606"/>
          <ac:spMkLst>
            <pc:docMk/>
            <pc:sldMk cId="1716500187" sldId="964"/>
            <ac:spMk id="15" creationId="{DADD1FCA-8ACB-4958-81DD-4CDD6D3E1921}"/>
          </ac:spMkLst>
        </pc:spChg>
        <pc:picChg chg="add mod">
          <ac:chgData name="Siriseti, Rajender" userId="16749d69-7cf0-4217-bb14-635e4cdd8901" providerId="ADAL" clId="{03E625F5-449D-46E1-904B-A09239B52318}" dt="2024-05-04T19:49:59.068" v="143" actId="14100"/>
          <ac:picMkLst>
            <pc:docMk/>
            <pc:sldMk cId="1716500187" sldId="964"/>
            <ac:picMk id="5" creationId="{5E4280D6-BDA4-24E7-33D5-AA87A170BC79}"/>
          </ac:picMkLst>
        </pc:picChg>
      </pc:sldChg>
      <pc:sldChg chg="del">
        <pc:chgData name="Siriseti, Rajender" userId="16749d69-7cf0-4217-bb14-635e4cdd8901" providerId="ADAL" clId="{03E625F5-449D-46E1-904B-A09239B52318}" dt="2024-05-04T20:02:24.889" v="227" actId="47"/>
        <pc:sldMkLst>
          <pc:docMk/>
          <pc:sldMk cId="3016466303" sldId="965"/>
        </pc:sldMkLst>
      </pc:sldChg>
      <pc:sldChg chg="addSp delSp modSp add mod">
        <pc:chgData name="Siriseti, Rajender" userId="16749d69-7cf0-4217-bb14-635e4cdd8901" providerId="ADAL" clId="{03E625F5-449D-46E1-904B-A09239B52318}" dt="2024-05-04T19:58:39.933" v="187" actId="14100"/>
        <pc:sldMkLst>
          <pc:docMk/>
          <pc:sldMk cId="308656817" sldId="966"/>
        </pc:sldMkLst>
        <pc:spChg chg="mod">
          <ac:chgData name="Siriseti, Rajender" userId="16749d69-7cf0-4217-bb14-635e4cdd8901" providerId="ADAL" clId="{03E625F5-449D-46E1-904B-A09239B52318}" dt="2024-05-04T19:55:58.511" v="167" actId="1076"/>
          <ac:spMkLst>
            <pc:docMk/>
            <pc:sldMk cId="308656817" sldId="966"/>
            <ac:spMk id="2" creationId="{2DAE4567-5053-E9D1-86C3-0F88C5DDD5CD}"/>
          </ac:spMkLst>
        </pc:spChg>
        <pc:spChg chg="add mod">
          <ac:chgData name="Siriseti, Rajender" userId="16749d69-7cf0-4217-bb14-635e4cdd8901" providerId="ADAL" clId="{03E625F5-449D-46E1-904B-A09239B52318}" dt="2024-05-04T19:57:07.582" v="175" actId="208"/>
          <ac:spMkLst>
            <pc:docMk/>
            <pc:sldMk cId="308656817" sldId="966"/>
            <ac:spMk id="8" creationId="{406146A8-7707-BB99-3E5E-660BCB0B0ADF}"/>
          </ac:spMkLst>
        </pc:spChg>
        <pc:spChg chg="add mod">
          <ac:chgData name="Siriseti, Rajender" userId="16749d69-7cf0-4217-bb14-635e4cdd8901" providerId="ADAL" clId="{03E625F5-449D-46E1-904B-A09239B52318}" dt="2024-05-04T19:58:39.933" v="187" actId="14100"/>
          <ac:spMkLst>
            <pc:docMk/>
            <pc:sldMk cId="308656817" sldId="966"/>
            <ac:spMk id="9" creationId="{365DA1B7-1CB1-4C7B-CED7-7AB2B2DF09B1}"/>
          </ac:spMkLst>
        </pc:spChg>
        <pc:spChg chg="add mod">
          <ac:chgData name="Siriseti, Rajender" userId="16749d69-7cf0-4217-bb14-635e4cdd8901" providerId="ADAL" clId="{03E625F5-449D-46E1-904B-A09239B52318}" dt="2024-05-04T19:57:40.399" v="179" actId="1076"/>
          <ac:spMkLst>
            <pc:docMk/>
            <pc:sldMk cId="308656817" sldId="966"/>
            <ac:spMk id="10" creationId="{0A2BC047-FC65-96A6-BEBB-DF534005BC82}"/>
          </ac:spMkLst>
        </pc:spChg>
        <pc:picChg chg="add del">
          <ac:chgData name="Siriseti, Rajender" userId="16749d69-7cf0-4217-bb14-635e4cdd8901" providerId="ADAL" clId="{03E625F5-449D-46E1-904B-A09239B52318}" dt="2024-05-04T19:55:47.232" v="164" actId="22"/>
          <ac:picMkLst>
            <pc:docMk/>
            <pc:sldMk cId="308656817" sldId="966"/>
            <ac:picMk id="4" creationId="{C7372A42-C3F5-A579-4729-E441755FF9A6}"/>
          </ac:picMkLst>
        </pc:picChg>
        <pc:picChg chg="del">
          <ac:chgData name="Siriseti, Rajender" userId="16749d69-7cf0-4217-bb14-635e4cdd8901" providerId="ADAL" clId="{03E625F5-449D-46E1-904B-A09239B52318}" dt="2024-05-04T19:55:44.307" v="162" actId="478"/>
          <ac:picMkLst>
            <pc:docMk/>
            <pc:sldMk cId="308656817" sldId="966"/>
            <ac:picMk id="5" creationId="{5E4280D6-BDA4-24E7-33D5-AA87A170BC79}"/>
          </ac:picMkLst>
        </pc:picChg>
        <pc:picChg chg="add mod">
          <ac:chgData name="Siriseti, Rajender" userId="16749d69-7cf0-4217-bb14-635e4cdd8901" providerId="ADAL" clId="{03E625F5-449D-46E1-904B-A09239B52318}" dt="2024-05-04T19:58:34" v="186" actId="1076"/>
          <ac:picMkLst>
            <pc:docMk/>
            <pc:sldMk cId="308656817" sldId="966"/>
            <ac:picMk id="7" creationId="{1216BB25-45C9-A503-953B-3F0BC0BC6B58}"/>
          </ac:picMkLst>
        </pc:picChg>
      </pc:sldChg>
      <pc:sldChg chg="addSp delSp modSp add mod">
        <pc:chgData name="Siriseti, Rajender" userId="16749d69-7cf0-4217-bb14-635e4cdd8901" providerId="ADAL" clId="{03E625F5-449D-46E1-904B-A09239B52318}" dt="2024-05-04T19:59:52.426" v="206" actId="20577"/>
        <pc:sldMkLst>
          <pc:docMk/>
          <pc:sldMk cId="4151295039" sldId="967"/>
        </pc:sldMkLst>
        <pc:spChg chg="mod">
          <ac:chgData name="Siriseti, Rajender" userId="16749d69-7cf0-4217-bb14-635e4cdd8901" providerId="ADAL" clId="{03E625F5-449D-46E1-904B-A09239B52318}" dt="2024-05-04T19:59:52.426" v="206" actId="20577"/>
          <ac:spMkLst>
            <pc:docMk/>
            <pc:sldMk cId="4151295039" sldId="967"/>
            <ac:spMk id="2" creationId="{2DAE4567-5053-E9D1-86C3-0F88C5DDD5CD}"/>
          </ac:spMkLst>
        </pc:spChg>
        <pc:picChg chg="add mod">
          <ac:chgData name="Siriseti, Rajender" userId="16749d69-7cf0-4217-bb14-635e4cdd8901" providerId="ADAL" clId="{03E625F5-449D-46E1-904B-A09239B52318}" dt="2024-05-04T19:59:33.590" v="191" actId="1076"/>
          <ac:picMkLst>
            <pc:docMk/>
            <pc:sldMk cId="4151295039" sldId="967"/>
            <ac:picMk id="4" creationId="{F689F27F-F50A-0A74-0F7C-2B1B5B5998EC}"/>
          </ac:picMkLst>
        </pc:picChg>
        <pc:picChg chg="del">
          <ac:chgData name="Siriseti, Rajender" userId="16749d69-7cf0-4217-bb14-635e4cdd8901" providerId="ADAL" clId="{03E625F5-449D-46E1-904B-A09239B52318}" dt="2024-05-04T19:59:29.043" v="189" actId="478"/>
          <ac:picMkLst>
            <pc:docMk/>
            <pc:sldMk cId="4151295039" sldId="967"/>
            <ac:picMk id="5" creationId="{5E4280D6-BDA4-24E7-33D5-AA87A170BC79}"/>
          </ac:picMkLst>
        </pc:picChg>
      </pc:sldChg>
      <pc:sldChg chg="addSp delSp modSp add mod">
        <pc:chgData name="Siriseti, Rajender" userId="16749d69-7cf0-4217-bb14-635e4cdd8901" providerId="ADAL" clId="{03E625F5-449D-46E1-904B-A09239B52318}" dt="2024-05-04T20:00:42.494" v="226" actId="1076"/>
        <pc:sldMkLst>
          <pc:docMk/>
          <pc:sldMk cId="2581975040" sldId="968"/>
        </pc:sldMkLst>
        <pc:spChg chg="mod">
          <ac:chgData name="Siriseti, Rajender" userId="16749d69-7cf0-4217-bb14-635e4cdd8901" providerId="ADAL" clId="{03E625F5-449D-46E1-904B-A09239B52318}" dt="2024-05-04T20:00:05.437" v="223" actId="20577"/>
          <ac:spMkLst>
            <pc:docMk/>
            <pc:sldMk cId="2581975040" sldId="968"/>
            <ac:spMk id="2" creationId="{2DAE4567-5053-E9D1-86C3-0F88C5DDD5CD}"/>
          </ac:spMkLst>
        </pc:spChg>
        <pc:picChg chg="add mod">
          <ac:chgData name="Siriseti, Rajender" userId="16749d69-7cf0-4217-bb14-635e4cdd8901" providerId="ADAL" clId="{03E625F5-449D-46E1-904B-A09239B52318}" dt="2024-05-04T20:00:42.494" v="226" actId="1076"/>
          <ac:picMkLst>
            <pc:docMk/>
            <pc:sldMk cId="2581975040" sldId="968"/>
            <ac:picMk id="4" creationId="{79F0EFC0-BBA9-83BD-D3A4-89851FF1A61F}"/>
          </ac:picMkLst>
        </pc:picChg>
        <pc:picChg chg="del">
          <ac:chgData name="Siriseti, Rajender" userId="16749d69-7cf0-4217-bb14-635e4cdd8901" providerId="ADAL" clId="{03E625F5-449D-46E1-904B-A09239B52318}" dt="2024-05-04T20:00:08.498" v="224" actId="478"/>
          <ac:picMkLst>
            <pc:docMk/>
            <pc:sldMk cId="2581975040" sldId="968"/>
            <ac:picMk id="5" creationId="{5E4280D6-BDA4-24E7-33D5-AA87A170BC79}"/>
          </ac:picMkLst>
        </pc:picChg>
      </pc:sldChg>
    </pc:docChg>
  </pc:docChgLst>
  <pc:docChgLst>
    <pc:chgData name="Chandariah, Sharmila Chandariah" userId="S::sharmila-devi.chandariah@capgemini.com::92c95d2f-4280-4bcc-83c6-5d2b7d65ccc2" providerId="AD" clId="Web-{8DCE2B24-5A75-7A99-534B-2DB7AF4C6EA9}"/>
    <pc:docChg chg="addSld delSld modSld modSection">
      <pc:chgData name="Chandariah, Sharmila Chandariah" userId="S::sharmila-devi.chandariah@capgemini.com::92c95d2f-4280-4bcc-83c6-5d2b7d65ccc2" providerId="AD" clId="Web-{8DCE2B24-5A75-7A99-534B-2DB7AF4C6EA9}" dt="2024-05-03T17:46:40.480" v="133" actId="20577"/>
      <pc:docMkLst>
        <pc:docMk/>
      </pc:docMkLst>
      <pc:sldChg chg="modSp">
        <pc:chgData name="Chandariah, Sharmila Chandariah" userId="S::sharmila-devi.chandariah@capgemini.com::92c95d2f-4280-4bcc-83c6-5d2b7d65ccc2" providerId="AD" clId="Web-{8DCE2B24-5A75-7A99-534B-2DB7AF4C6EA9}" dt="2024-05-03T17:38:31.465" v="85" actId="20577"/>
        <pc:sldMkLst>
          <pc:docMk/>
          <pc:sldMk cId="91145413" sldId="257"/>
        </pc:sldMkLst>
        <pc:spChg chg="mod">
          <ac:chgData name="Chandariah, Sharmila Chandariah" userId="S::sharmila-devi.chandariah@capgemini.com::92c95d2f-4280-4bcc-83c6-5d2b7d65ccc2" providerId="AD" clId="Web-{8DCE2B24-5A75-7A99-534B-2DB7AF4C6EA9}" dt="2024-05-03T17:38:31.465" v="85" actId="20577"/>
          <ac:spMkLst>
            <pc:docMk/>
            <pc:sldMk cId="91145413" sldId="257"/>
            <ac:spMk id="3" creationId="{138B8820-BC24-A661-EB6B-28D706FE4B6A}"/>
          </ac:spMkLst>
        </pc:spChg>
      </pc:sldChg>
      <pc:sldChg chg="add del replId">
        <pc:chgData name="Chandariah, Sharmila Chandariah" userId="S::sharmila-devi.chandariah@capgemini.com::92c95d2f-4280-4bcc-83c6-5d2b7d65ccc2" providerId="AD" clId="Web-{8DCE2B24-5A75-7A99-534B-2DB7AF4C6EA9}" dt="2024-05-03T17:38:29.621" v="43"/>
        <pc:sldMkLst>
          <pc:docMk/>
          <pc:sldMk cId="2938648909" sldId="965"/>
        </pc:sldMkLst>
      </pc:sldChg>
      <pc:sldChg chg="modSp add replId">
        <pc:chgData name="Chandariah, Sharmila Chandariah" userId="S::sharmila-devi.chandariah@capgemini.com::92c95d2f-4280-4bcc-83c6-5d2b7d65ccc2" providerId="AD" clId="Web-{8DCE2B24-5A75-7A99-534B-2DB7AF4C6EA9}" dt="2024-05-03T17:46:40.480" v="133" actId="20577"/>
        <pc:sldMkLst>
          <pc:docMk/>
          <pc:sldMk cId="3016466303" sldId="965"/>
        </pc:sldMkLst>
        <pc:spChg chg="mod">
          <ac:chgData name="Chandariah, Sharmila Chandariah" userId="S::sharmila-devi.chandariah@capgemini.com::92c95d2f-4280-4bcc-83c6-5d2b7d65ccc2" providerId="AD" clId="Web-{8DCE2B24-5A75-7A99-534B-2DB7AF4C6EA9}" dt="2024-05-03T17:46:40.480" v="133" actId="20577"/>
          <ac:spMkLst>
            <pc:docMk/>
            <pc:sldMk cId="3016466303" sldId="965"/>
            <ac:spMk id="3" creationId="{138B8820-BC24-A661-EB6B-28D706FE4B6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BD498C-B6D1-4743-BEE0-FD8F765257F3}"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704EE83B-6D54-46BD-BAF6-FFF48091545B}">
      <dgm:prSet/>
      <dgm:spPr/>
      <dgm:t>
        <a:bodyPr/>
        <a:lstStyle/>
        <a:p>
          <a:pPr algn="l"/>
          <a:r>
            <a:rPr lang="en-US" b="1" dirty="0"/>
            <a:t>Content Analysis with Azure AI Embeddings:</a:t>
          </a:r>
          <a:endParaRPr lang="en-US" dirty="0"/>
        </a:p>
      </dgm:t>
    </dgm:pt>
    <dgm:pt modelId="{4C50FA66-6656-45FF-9228-E0564638AB62}" type="parTrans" cxnId="{D9C91212-51AA-4979-A232-5647D2BDB970}">
      <dgm:prSet/>
      <dgm:spPr/>
      <dgm:t>
        <a:bodyPr/>
        <a:lstStyle/>
        <a:p>
          <a:endParaRPr lang="en-US"/>
        </a:p>
      </dgm:t>
    </dgm:pt>
    <dgm:pt modelId="{15761D1D-D769-4F62-AED8-48D7E1E1615C}" type="sibTrans" cxnId="{D9C91212-51AA-4979-A232-5647D2BDB970}">
      <dgm:prSet/>
      <dgm:spPr/>
      <dgm:t>
        <a:bodyPr/>
        <a:lstStyle/>
        <a:p>
          <a:endParaRPr lang="en-US"/>
        </a:p>
      </dgm:t>
    </dgm:pt>
    <dgm:pt modelId="{35AAED84-3223-439E-93B6-CBAAF11B534C}">
      <dgm:prSet/>
      <dgm:spPr/>
      <dgm:t>
        <a:bodyPr/>
        <a:lstStyle/>
        <a:p>
          <a:r>
            <a:rPr lang="en-US"/>
            <a:t>Azure AI Embeddings analyze document content to extract key concepts, terms, and topics, providing a deeper understanding of the information. This component enhances the solution's capability to interpret and categorize documents, facilitating efficient knowledge retrieval and topic modeling.</a:t>
          </a:r>
        </a:p>
      </dgm:t>
    </dgm:pt>
    <dgm:pt modelId="{41C3817E-7F5B-4247-84E3-3F280191A4D1}" type="parTrans" cxnId="{CEB5DB39-6C2F-426F-9BDF-036C649E5C9F}">
      <dgm:prSet/>
      <dgm:spPr/>
      <dgm:t>
        <a:bodyPr/>
        <a:lstStyle/>
        <a:p>
          <a:endParaRPr lang="en-US"/>
        </a:p>
      </dgm:t>
    </dgm:pt>
    <dgm:pt modelId="{425E17BD-A068-43B4-AEEE-25632B9967A2}" type="sibTrans" cxnId="{CEB5DB39-6C2F-426F-9BDF-036C649E5C9F}">
      <dgm:prSet/>
      <dgm:spPr/>
      <dgm:t>
        <a:bodyPr/>
        <a:lstStyle/>
        <a:p>
          <a:endParaRPr lang="en-US"/>
        </a:p>
      </dgm:t>
    </dgm:pt>
    <dgm:pt modelId="{E5F710C8-08B0-4A79-94E6-8D79C635CA15}">
      <dgm:prSet/>
      <dgm:spPr/>
      <dgm:t>
        <a:bodyPr/>
        <a:lstStyle/>
        <a:p>
          <a:pPr algn="l"/>
          <a:r>
            <a:rPr lang="en-US" b="1" dirty="0"/>
            <a:t>Context-Aware Search Powered by Azure AI Search:</a:t>
          </a:r>
          <a:endParaRPr lang="en-US" dirty="0"/>
        </a:p>
      </dgm:t>
    </dgm:pt>
    <dgm:pt modelId="{5C6737C5-8FAA-4A61-9D25-5274C16C28A5}" type="parTrans" cxnId="{0898F42C-0E75-4913-A048-6E9EE2EDF342}">
      <dgm:prSet/>
      <dgm:spPr/>
      <dgm:t>
        <a:bodyPr/>
        <a:lstStyle/>
        <a:p>
          <a:endParaRPr lang="en-US"/>
        </a:p>
      </dgm:t>
    </dgm:pt>
    <dgm:pt modelId="{548D8490-1443-43AB-9E22-4356E913B9C7}" type="sibTrans" cxnId="{0898F42C-0E75-4913-A048-6E9EE2EDF342}">
      <dgm:prSet/>
      <dgm:spPr/>
      <dgm:t>
        <a:bodyPr/>
        <a:lstStyle/>
        <a:p>
          <a:endParaRPr lang="en-US"/>
        </a:p>
      </dgm:t>
    </dgm:pt>
    <dgm:pt modelId="{BF8B3FF0-FDCB-41F2-85EF-5D90F4C2B1D9}">
      <dgm:prSet/>
      <dgm:spPr/>
      <dgm:t>
        <a:bodyPr/>
        <a:lstStyle/>
        <a:p>
          <a:r>
            <a:rPr lang="en-US"/>
            <a:t>Azure AI Search algorithms provide context-aware search results, tailored to the specific needs and preferences of users, improving relevance. By integrating Azure AI Search, the solution ensures that search queries yield highly relevant results, enhancing user satisfaction and productivity.</a:t>
          </a:r>
        </a:p>
      </dgm:t>
    </dgm:pt>
    <dgm:pt modelId="{3B752CA1-1DB1-4274-ACB2-B028A7169B81}" type="parTrans" cxnId="{0BB0DEAE-38A5-4348-BA93-F5F0013E4FBF}">
      <dgm:prSet/>
      <dgm:spPr/>
      <dgm:t>
        <a:bodyPr/>
        <a:lstStyle/>
        <a:p>
          <a:endParaRPr lang="en-US"/>
        </a:p>
      </dgm:t>
    </dgm:pt>
    <dgm:pt modelId="{372173F5-F681-406B-B1B5-C63517CDE9CA}" type="sibTrans" cxnId="{0BB0DEAE-38A5-4348-BA93-F5F0013E4FBF}">
      <dgm:prSet/>
      <dgm:spPr/>
      <dgm:t>
        <a:bodyPr/>
        <a:lstStyle/>
        <a:p>
          <a:endParaRPr lang="en-US"/>
        </a:p>
      </dgm:t>
    </dgm:pt>
    <dgm:pt modelId="{738F8F22-0DDE-4B44-A249-CD28602FBA71}">
      <dgm:prSet/>
      <dgm:spPr/>
      <dgm:t>
        <a:bodyPr/>
        <a:lstStyle/>
        <a:p>
          <a:pPr algn="l"/>
          <a:r>
            <a:rPr lang="en-US" b="1" dirty="0"/>
            <a:t>Interactive Chatbot with </a:t>
          </a:r>
          <a:r>
            <a:rPr lang="en-US" b="1" dirty="0" err="1"/>
            <a:t>Langchain</a:t>
          </a:r>
          <a:r>
            <a:rPr lang="en-US" b="1" dirty="0"/>
            <a:t> </a:t>
          </a:r>
          <a:r>
            <a:rPr lang="en-US" b="1" dirty="0" err="1"/>
            <a:t>QAretrieval</a:t>
          </a:r>
          <a:r>
            <a:rPr lang="en-US" b="1" dirty="0"/>
            <a:t>:</a:t>
          </a:r>
          <a:endParaRPr lang="en-US" dirty="0"/>
        </a:p>
      </dgm:t>
    </dgm:pt>
    <dgm:pt modelId="{B7107EDD-C8A8-483A-A824-46027E553232}" type="parTrans" cxnId="{EC250797-6381-4CBB-91BE-FEB8DC04E349}">
      <dgm:prSet/>
      <dgm:spPr/>
      <dgm:t>
        <a:bodyPr/>
        <a:lstStyle/>
        <a:p>
          <a:endParaRPr lang="en-US"/>
        </a:p>
      </dgm:t>
    </dgm:pt>
    <dgm:pt modelId="{D3A5C33D-6C98-416D-929C-B8ACB59A00A4}" type="sibTrans" cxnId="{EC250797-6381-4CBB-91BE-FEB8DC04E349}">
      <dgm:prSet/>
      <dgm:spPr/>
      <dgm:t>
        <a:bodyPr/>
        <a:lstStyle/>
        <a:p>
          <a:endParaRPr lang="en-US"/>
        </a:p>
      </dgm:t>
    </dgm:pt>
    <dgm:pt modelId="{21C1503E-BDBF-4D75-93E7-622647064E5B}">
      <dgm:prSet/>
      <dgm:spPr/>
      <dgm:t>
        <a:bodyPr/>
        <a:lstStyle/>
        <a:p>
          <a:r>
            <a:rPr lang="en-US" dirty="0"/>
            <a:t>Powered by the RAG architecture, </a:t>
          </a:r>
          <a:r>
            <a:rPr lang="en-US" dirty="0" err="1"/>
            <a:t>Langchain</a:t>
          </a:r>
          <a:r>
            <a:rPr lang="en-US" dirty="0"/>
            <a:t> </a:t>
          </a:r>
          <a:r>
            <a:rPr lang="en-US" dirty="0" err="1"/>
            <a:t>QAretrieval</a:t>
          </a:r>
          <a:r>
            <a:rPr lang="en-US" dirty="0"/>
            <a:t> facilitates an interactive chatbot interface, enabling users to engage directly with documents, thereby enhancing accessibility and usability. RAG typically utilizes vector indexes to search for relevant content within unstructured data.</a:t>
          </a:r>
        </a:p>
      </dgm:t>
    </dgm:pt>
    <dgm:pt modelId="{121FFF22-7E16-46C4-A872-CCB5C6ECDF56}" type="parTrans" cxnId="{6DC983B0-5A94-47F4-9D8D-9FBD197DC298}">
      <dgm:prSet/>
      <dgm:spPr/>
      <dgm:t>
        <a:bodyPr/>
        <a:lstStyle/>
        <a:p>
          <a:endParaRPr lang="en-US"/>
        </a:p>
      </dgm:t>
    </dgm:pt>
    <dgm:pt modelId="{8B9A905B-4102-44F1-88C2-D6C095BE5A23}" type="sibTrans" cxnId="{6DC983B0-5A94-47F4-9D8D-9FBD197DC298}">
      <dgm:prSet/>
      <dgm:spPr/>
      <dgm:t>
        <a:bodyPr/>
        <a:lstStyle/>
        <a:p>
          <a:endParaRPr lang="en-US"/>
        </a:p>
      </dgm:t>
    </dgm:pt>
    <dgm:pt modelId="{3B526934-FD02-48CD-AC70-38ABF247659F}">
      <dgm:prSet/>
      <dgm:spPr/>
      <dgm:t>
        <a:bodyPr/>
        <a:lstStyle/>
        <a:p>
          <a:pPr algn="l"/>
          <a:r>
            <a:rPr lang="en-US" b="1" dirty="0"/>
            <a:t>Cosine Similarity Function for Document Similarity Index:</a:t>
          </a:r>
          <a:endParaRPr lang="en-US" dirty="0"/>
        </a:p>
      </dgm:t>
    </dgm:pt>
    <dgm:pt modelId="{DA6037CA-B1E2-4D7A-A7CB-C440B2D36B86}" type="parTrans" cxnId="{85E8C2F8-C116-4197-9BF2-D752B1F36BAD}">
      <dgm:prSet/>
      <dgm:spPr/>
      <dgm:t>
        <a:bodyPr/>
        <a:lstStyle/>
        <a:p>
          <a:endParaRPr lang="en-US"/>
        </a:p>
      </dgm:t>
    </dgm:pt>
    <dgm:pt modelId="{E138B68B-320F-42D7-B16D-777AE5A3AF32}" type="sibTrans" cxnId="{85E8C2F8-C116-4197-9BF2-D752B1F36BAD}">
      <dgm:prSet/>
      <dgm:spPr/>
      <dgm:t>
        <a:bodyPr/>
        <a:lstStyle/>
        <a:p>
          <a:endParaRPr lang="en-US"/>
        </a:p>
      </dgm:t>
    </dgm:pt>
    <dgm:pt modelId="{BB1F0DF3-A371-411E-A652-A2CC04A3A928}">
      <dgm:prSet/>
      <dgm:spPr/>
      <dgm:t>
        <a:bodyPr/>
        <a:lstStyle/>
        <a:p>
          <a:r>
            <a:rPr lang="en-US"/>
            <a:t>Implemented a document similarity index using Azure AI, efficiently organizing documents, eliminating duplicates, and grouping related documents for streamlined access. This component optimizes storage efficiency and organization, reducing redundancy and simplifying document management tasks for users.</a:t>
          </a:r>
        </a:p>
      </dgm:t>
    </dgm:pt>
    <dgm:pt modelId="{2F036045-36CD-4BCB-9138-C2E7FBC2E83B}" type="parTrans" cxnId="{8E841B10-0ACA-459E-8124-53ECE8D505EA}">
      <dgm:prSet/>
      <dgm:spPr/>
      <dgm:t>
        <a:bodyPr/>
        <a:lstStyle/>
        <a:p>
          <a:endParaRPr lang="en-US"/>
        </a:p>
      </dgm:t>
    </dgm:pt>
    <dgm:pt modelId="{47C68F5E-96AF-471B-8A17-AA31CBCA3DA0}" type="sibTrans" cxnId="{8E841B10-0ACA-459E-8124-53ECE8D505EA}">
      <dgm:prSet/>
      <dgm:spPr/>
      <dgm:t>
        <a:bodyPr/>
        <a:lstStyle/>
        <a:p>
          <a:endParaRPr lang="en-US"/>
        </a:p>
      </dgm:t>
    </dgm:pt>
    <dgm:pt modelId="{9AC483D0-0851-49FC-A6C4-A3BBC2D8E6C7}">
      <dgm:prSet/>
      <dgm:spPr/>
      <dgm:t>
        <a:bodyPr/>
        <a:lstStyle/>
        <a:p>
          <a:pPr algn="l"/>
          <a:r>
            <a:rPr lang="en-US" b="1" dirty="0"/>
            <a:t>Topic Modeling with LDA:</a:t>
          </a:r>
          <a:endParaRPr lang="en-US" dirty="0"/>
        </a:p>
      </dgm:t>
    </dgm:pt>
    <dgm:pt modelId="{1902D8D1-2E5E-4143-B6DC-9AC5151E41AC}" type="parTrans" cxnId="{19A5B9C5-E44E-40E6-B12C-F329480BB95B}">
      <dgm:prSet/>
      <dgm:spPr/>
      <dgm:t>
        <a:bodyPr/>
        <a:lstStyle/>
        <a:p>
          <a:endParaRPr lang="en-US"/>
        </a:p>
      </dgm:t>
    </dgm:pt>
    <dgm:pt modelId="{7F240603-134B-4664-AE7E-76AD2BDB6E42}" type="sibTrans" cxnId="{19A5B9C5-E44E-40E6-B12C-F329480BB95B}">
      <dgm:prSet/>
      <dgm:spPr/>
      <dgm:t>
        <a:bodyPr/>
        <a:lstStyle/>
        <a:p>
          <a:endParaRPr lang="en-US"/>
        </a:p>
      </dgm:t>
    </dgm:pt>
    <dgm:pt modelId="{F2E1E27B-A3AE-4F70-843C-19194226A461}">
      <dgm:prSet/>
      <dgm:spPr/>
      <dgm:t>
        <a:bodyPr/>
        <a:lstStyle/>
        <a:p>
          <a:r>
            <a:rPr lang="en-US"/>
            <a:t>LDA (Latent Dirichlet Allocation) is employed for topic modeling, uncovering latent topics within the document corpus. By applying LDA, the solution identifies underlying themes and topics across documents, enabling users to explore and understand the content in a structured manner. </a:t>
          </a:r>
        </a:p>
      </dgm:t>
    </dgm:pt>
    <dgm:pt modelId="{F272405A-809A-4D34-92E0-CE84E3ADE1B5}" type="parTrans" cxnId="{0D50249D-BFB2-47B9-AE74-54068ADAE8C4}">
      <dgm:prSet/>
      <dgm:spPr/>
      <dgm:t>
        <a:bodyPr/>
        <a:lstStyle/>
        <a:p>
          <a:endParaRPr lang="en-US"/>
        </a:p>
      </dgm:t>
    </dgm:pt>
    <dgm:pt modelId="{4ECBCD91-326A-42F9-95F3-E27B74F1B0AF}" type="sibTrans" cxnId="{0D50249D-BFB2-47B9-AE74-54068ADAE8C4}">
      <dgm:prSet/>
      <dgm:spPr/>
      <dgm:t>
        <a:bodyPr/>
        <a:lstStyle/>
        <a:p>
          <a:endParaRPr lang="en-US"/>
        </a:p>
      </dgm:t>
    </dgm:pt>
    <dgm:pt modelId="{CB00B40C-E0B4-4BEE-BB00-BC888B7E350D}">
      <dgm:prSet/>
      <dgm:spPr/>
      <dgm:t>
        <a:bodyPr/>
        <a:lstStyle/>
        <a:p>
          <a:endParaRPr lang="en-US" dirty="0" err="1"/>
        </a:p>
      </dgm:t>
    </dgm:pt>
    <dgm:pt modelId="{DDB3E183-2BA2-47E2-B4B2-7B01C0D8393C}" type="parTrans" cxnId="{4069D5BD-AC87-423F-AA44-2BD5780D1482}">
      <dgm:prSet/>
      <dgm:spPr/>
      <dgm:t>
        <a:bodyPr/>
        <a:lstStyle/>
        <a:p>
          <a:endParaRPr lang="en-US"/>
        </a:p>
      </dgm:t>
    </dgm:pt>
    <dgm:pt modelId="{C06B01A3-32A8-4D81-B4E5-FBFBA1D11ED6}" type="sibTrans" cxnId="{4069D5BD-AC87-423F-AA44-2BD5780D1482}">
      <dgm:prSet/>
      <dgm:spPr/>
      <dgm:t>
        <a:bodyPr/>
        <a:lstStyle/>
        <a:p>
          <a:endParaRPr lang="en-US"/>
        </a:p>
      </dgm:t>
    </dgm:pt>
    <dgm:pt modelId="{6C9B97EC-2442-481E-A245-5B910F5ADB59}" type="pres">
      <dgm:prSet presAssocID="{4EBD498C-B6D1-4743-BEE0-FD8F765257F3}" presName="Name0" presStyleCnt="0">
        <dgm:presLayoutVars>
          <dgm:dir/>
          <dgm:animLvl val="lvl"/>
          <dgm:resizeHandles val="exact"/>
        </dgm:presLayoutVars>
      </dgm:prSet>
      <dgm:spPr/>
    </dgm:pt>
    <dgm:pt modelId="{A7A3D519-3428-4999-88C2-0E376347B206}" type="pres">
      <dgm:prSet presAssocID="{704EE83B-6D54-46BD-BAF6-FFF48091545B}" presName="composite" presStyleCnt="0"/>
      <dgm:spPr/>
    </dgm:pt>
    <dgm:pt modelId="{21121AD2-1876-4D35-851F-46CE6A14D316}" type="pres">
      <dgm:prSet presAssocID="{704EE83B-6D54-46BD-BAF6-FFF48091545B}" presName="parTx" presStyleLbl="alignNode1" presStyleIdx="0" presStyleCnt="5">
        <dgm:presLayoutVars>
          <dgm:chMax val="0"/>
          <dgm:chPref val="0"/>
          <dgm:bulletEnabled val="1"/>
        </dgm:presLayoutVars>
      </dgm:prSet>
      <dgm:spPr/>
    </dgm:pt>
    <dgm:pt modelId="{25247F02-998C-41EB-B0A0-005A0E9FFFA7}" type="pres">
      <dgm:prSet presAssocID="{704EE83B-6D54-46BD-BAF6-FFF48091545B}" presName="desTx" presStyleLbl="alignAccFollowNode1" presStyleIdx="0" presStyleCnt="5">
        <dgm:presLayoutVars>
          <dgm:bulletEnabled val="1"/>
        </dgm:presLayoutVars>
      </dgm:prSet>
      <dgm:spPr/>
    </dgm:pt>
    <dgm:pt modelId="{A268C003-8516-4F3D-AC6D-9A2BB5CAE34F}" type="pres">
      <dgm:prSet presAssocID="{15761D1D-D769-4F62-AED8-48D7E1E1615C}" presName="space" presStyleCnt="0"/>
      <dgm:spPr/>
    </dgm:pt>
    <dgm:pt modelId="{73DF7CE6-A361-4B27-8FFC-A3BADCFF7634}" type="pres">
      <dgm:prSet presAssocID="{E5F710C8-08B0-4A79-94E6-8D79C635CA15}" presName="composite" presStyleCnt="0"/>
      <dgm:spPr/>
    </dgm:pt>
    <dgm:pt modelId="{A62AA62A-8B56-4178-AA60-EE409177E828}" type="pres">
      <dgm:prSet presAssocID="{E5F710C8-08B0-4A79-94E6-8D79C635CA15}" presName="parTx" presStyleLbl="alignNode1" presStyleIdx="1" presStyleCnt="5">
        <dgm:presLayoutVars>
          <dgm:chMax val="0"/>
          <dgm:chPref val="0"/>
          <dgm:bulletEnabled val="1"/>
        </dgm:presLayoutVars>
      </dgm:prSet>
      <dgm:spPr/>
    </dgm:pt>
    <dgm:pt modelId="{6C637831-83D1-4F5B-A548-A5BE0F239F56}" type="pres">
      <dgm:prSet presAssocID="{E5F710C8-08B0-4A79-94E6-8D79C635CA15}" presName="desTx" presStyleLbl="alignAccFollowNode1" presStyleIdx="1" presStyleCnt="5">
        <dgm:presLayoutVars>
          <dgm:bulletEnabled val="1"/>
        </dgm:presLayoutVars>
      </dgm:prSet>
      <dgm:spPr/>
    </dgm:pt>
    <dgm:pt modelId="{0743DA5E-093D-40C3-BE8A-1D0A532F13AD}" type="pres">
      <dgm:prSet presAssocID="{548D8490-1443-43AB-9E22-4356E913B9C7}" presName="space" presStyleCnt="0"/>
      <dgm:spPr/>
    </dgm:pt>
    <dgm:pt modelId="{D5348D54-8C1A-48B2-840E-CCF65B00209C}" type="pres">
      <dgm:prSet presAssocID="{738F8F22-0DDE-4B44-A249-CD28602FBA71}" presName="composite" presStyleCnt="0"/>
      <dgm:spPr/>
    </dgm:pt>
    <dgm:pt modelId="{A30A1161-8253-4ED5-BA2A-C231E653758A}" type="pres">
      <dgm:prSet presAssocID="{738F8F22-0DDE-4B44-A249-CD28602FBA71}" presName="parTx" presStyleLbl="alignNode1" presStyleIdx="2" presStyleCnt="5">
        <dgm:presLayoutVars>
          <dgm:chMax val="0"/>
          <dgm:chPref val="0"/>
          <dgm:bulletEnabled val="1"/>
        </dgm:presLayoutVars>
      </dgm:prSet>
      <dgm:spPr/>
    </dgm:pt>
    <dgm:pt modelId="{FE09B391-039A-4F95-862E-04ADC50A00AB}" type="pres">
      <dgm:prSet presAssocID="{738F8F22-0DDE-4B44-A249-CD28602FBA71}" presName="desTx" presStyleLbl="alignAccFollowNode1" presStyleIdx="2" presStyleCnt="5">
        <dgm:presLayoutVars>
          <dgm:bulletEnabled val="1"/>
        </dgm:presLayoutVars>
      </dgm:prSet>
      <dgm:spPr/>
    </dgm:pt>
    <dgm:pt modelId="{DD5BCD90-1724-4CD7-98AF-6DB04680B43D}" type="pres">
      <dgm:prSet presAssocID="{D3A5C33D-6C98-416D-929C-B8ACB59A00A4}" presName="space" presStyleCnt="0"/>
      <dgm:spPr/>
    </dgm:pt>
    <dgm:pt modelId="{22497468-04D9-43E4-8F58-029564027A51}" type="pres">
      <dgm:prSet presAssocID="{3B526934-FD02-48CD-AC70-38ABF247659F}" presName="composite" presStyleCnt="0"/>
      <dgm:spPr/>
    </dgm:pt>
    <dgm:pt modelId="{97021544-13F6-4315-8E57-61B03344ACE5}" type="pres">
      <dgm:prSet presAssocID="{3B526934-FD02-48CD-AC70-38ABF247659F}" presName="parTx" presStyleLbl="alignNode1" presStyleIdx="3" presStyleCnt="5">
        <dgm:presLayoutVars>
          <dgm:chMax val="0"/>
          <dgm:chPref val="0"/>
          <dgm:bulletEnabled val="1"/>
        </dgm:presLayoutVars>
      </dgm:prSet>
      <dgm:spPr/>
    </dgm:pt>
    <dgm:pt modelId="{9EA8D7AF-AA1E-4D70-BBF4-D231E704136D}" type="pres">
      <dgm:prSet presAssocID="{3B526934-FD02-48CD-AC70-38ABF247659F}" presName="desTx" presStyleLbl="alignAccFollowNode1" presStyleIdx="3" presStyleCnt="5">
        <dgm:presLayoutVars>
          <dgm:bulletEnabled val="1"/>
        </dgm:presLayoutVars>
      </dgm:prSet>
      <dgm:spPr/>
    </dgm:pt>
    <dgm:pt modelId="{A411F9EE-55DA-46A1-8C93-1693D85C783C}" type="pres">
      <dgm:prSet presAssocID="{E138B68B-320F-42D7-B16D-777AE5A3AF32}" presName="space" presStyleCnt="0"/>
      <dgm:spPr/>
    </dgm:pt>
    <dgm:pt modelId="{D26594DC-FE2C-4EDE-A1E4-C4A53572889D}" type="pres">
      <dgm:prSet presAssocID="{9AC483D0-0851-49FC-A6C4-A3BBC2D8E6C7}" presName="composite" presStyleCnt="0"/>
      <dgm:spPr/>
    </dgm:pt>
    <dgm:pt modelId="{6A0795EC-1F54-4698-ADA9-C392F73020E3}" type="pres">
      <dgm:prSet presAssocID="{9AC483D0-0851-49FC-A6C4-A3BBC2D8E6C7}" presName="parTx" presStyleLbl="alignNode1" presStyleIdx="4" presStyleCnt="5">
        <dgm:presLayoutVars>
          <dgm:chMax val="0"/>
          <dgm:chPref val="0"/>
          <dgm:bulletEnabled val="1"/>
        </dgm:presLayoutVars>
      </dgm:prSet>
      <dgm:spPr/>
    </dgm:pt>
    <dgm:pt modelId="{B2060FA0-6226-4580-946D-2DA6708E4534}" type="pres">
      <dgm:prSet presAssocID="{9AC483D0-0851-49FC-A6C4-A3BBC2D8E6C7}" presName="desTx" presStyleLbl="alignAccFollowNode1" presStyleIdx="4" presStyleCnt="5">
        <dgm:presLayoutVars>
          <dgm:bulletEnabled val="1"/>
        </dgm:presLayoutVars>
      </dgm:prSet>
      <dgm:spPr/>
    </dgm:pt>
  </dgm:ptLst>
  <dgm:cxnLst>
    <dgm:cxn modelId="{1407ED0C-9457-4AA3-9F0C-5B38E5DD58E3}" type="presOf" srcId="{738F8F22-0DDE-4B44-A249-CD28602FBA71}" destId="{A30A1161-8253-4ED5-BA2A-C231E653758A}" srcOrd="0" destOrd="0" presId="urn:microsoft.com/office/officeart/2005/8/layout/hList1"/>
    <dgm:cxn modelId="{8E841B10-0ACA-459E-8124-53ECE8D505EA}" srcId="{3B526934-FD02-48CD-AC70-38ABF247659F}" destId="{BB1F0DF3-A371-411E-A652-A2CC04A3A928}" srcOrd="0" destOrd="0" parTransId="{2F036045-36CD-4BCB-9138-C2E7FBC2E83B}" sibTransId="{47C68F5E-96AF-471B-8A17-AA31CBCA3DA0}"/>
    <dgm:cxn modelId="{D9C91212-51AA-4979-A232-5647D2BDB970}" srcId="{4EBD498C-B6D1-4743-BEE0-FD8F765257F3}" destId="{704EE83B-6D54-46BD-BAF6-FFF48091545B}" srcOrd="0" destOrd="0" parTransId="{4C50FA66-6656-45FF-9228-E0564638AB62}" sibTransId="{15761D1D-D769-4F62-AED8-48D7E1E1615C}"/>
    <dgm:cxn modelId="{E4192D1A-D4FD-4E05-8D43-E4F2E75DC171}" type="presOf" srcId="{CB00B40C-E0B4-4BEE-BB00-BC888B7E350D}" destId="{FE09B391-039A-4F95-862E-04ADC50A00AB}" srcOrd="0" destOrd="1" presId="urn:microsoft.com/office/officeart/2005/8/layout/hList1"/>
    <dgm:cxn modelId="{BF4F4C22-6A92-41B2-BF03-17521D06BC05}" type="presOf" srcId="{BB1F0DF3-A371-411E-A652-A2CC04A3A928}" destId="{9EA8D7AF-AA1E-4D70-BBF4-D231E704136D}" srcOrd="0" destOrd="0" presId="urn:microsoft.com/office/officeart/2005/8/layout/hList1"/>
    <dgm:cxn modelId="{1E252528-7D9A-4F3C-B1DF-8DF4573D2115}" type="presOf" srcId="{9AC483D0-0851-49FC-A6C4-A3BBC2D8E6C7}" destId="{6A0795EC-1F54-4698-ADA9-C392F73020E3}" srcOrd="0" destOrd="0" presId="urn:microsoft.com/office/officeart/2005/8/layout/hList1"/>
    <dgm:cxn modelId="{0898F42C-0E75-4913-A048-6E9EE2EDF342}" srcId="{4EBD498C-B6D1-4743-BEE0-FD8F765257F3}" destId="{E5F710C8-08B0-4A79-94E6-8D79C635CA15}" srcOrd="1" destOrd="0" parTransId="{5C6737C5-8FAA-4A61-9D25-5274C16C28A5}" sibTransId="{548D8490-1443-43AB-9E22-4356E913B9C7}"/>
    <dgm:cxn modelId="{CEB5DB39-6C2F-426F-9BDF-036C649E5C9F}" srcId="{704EE83B-6D54-46BD-BAF6-FFF48091545B}" destId="{35AAED84-3223-439E-93B6-CBAAF11B534C}" srcOrd="0" destOrd="0" parTransId="{41C3817E-7F5B-4247-84E3-3F280191A4D1}" sibTransId="{425E17BD-A068-43B4-AEEE-25632B9967A2}"/>
    <dgm:cxn modelId="{17F75B55-7624-4726-975A-860A316B7172}" type="presOf" srcId="{E5F710C8-08B0-4A79-94E6-8D79C635CA15}" destId="{A62AA62A-8B56-4178-AA60-EE409177E828}" srcOrd="0" destOrd="0" presId="urn:microsoft.com/office/officeart/2005/8/layout/hList1"/>
    <dgm:cxn modelId="{0263DA56-E869-4894-B0C3-F61D0E20DA8F}" type="presOf" srcId="{4EBD498C-B6D1-4743-BEE0-FD8F765257F3}" destId="{6C9B97EC-2442-481E-A245-5B910F5ADB59}" srcOrd="0" destOrd="0" presId="urn:microsoft.com/office/officeart/2005/8/layout/hList1"/>
    <dgm:cxn modelId="{EC250797-6381-4CBB-91BE-FEB8DC04E349}" srcId="{4EBD498C-B6D1-4743-BEE0-FD8F765257F3}" destId="{738F8F22-0DDE-4B44-A249-CD28602FBA71}" srcOrd="2" destOrd="0" parTransId="{B7107EDD-C8A8-483A-A824-46027E553232}" sibTransId="{D3A5C33D-6C98-416D-929C-B8ACB59A00A4}"/>
    <dgm:cxn modelId="{0D50249D-BFB2-47B9-AE74-54068ADAE8C4}" srcId="{9AC483D0-0851-49FC-A6C4-A3BBC2D8E6C7}" destId="{F2E1E27B-A3AE-4F70-843C-19194226A461}" srcOrd="0" destOrd="0" parTransId="{F272405A-809A-4D34-92E0-CE84E3ADE1B5}" sibTransId="{4ECBCD91-326A-42F9-95F3-E27B74F1B0AF}"/>
    <dgm:cxn modelId="{D484DAA4-4403-471D-99DE-855BE69EDA5C}" type="presOf" srcId="{35AAED84-3223-439E-93B6-CBAAF11B534C}" destId="{25247F02-998C-41EB-B0A0-005A0E9FFFA7}" srcOrd="0" destOrd="0" presId="urn:microsoft.com/office/officeart/2005/8/layout/hList1"/>
    <dgm:cxn modelId="{38DA14AE-5B44-42C2-A453-4070BA8111C4}" type="presOf" srcId="{704EE83B-6D54-46BD-BAF6-FFF48091545B}" destId="{21121AD2-1876-4D35-851F-46CE6A14D316}" srcOrd="0" destOrd="0" presId="urn:microsoft.com/office/officeart/2005/8/layout/hList1"/>
    <dgm:cxn modelId="{0BB0DEAE-38A5-4348-BA93-F5F0013E4FBF}" srcId="{E5F710C8-08B0-4A79-94E6-8D79C635CA15}" destId="{BF8B3FF0-FDCB-41F2-85EF-5D90F4C2B1D9}" srcOrd="0" destOrd="0" parTransId="{3B752CA1-1DB1-4274-ACB2-B028A7169B81}" sibTransId="{372173F5-F681-406B-B1B5-C63517CDE9CA}"/>
    <dgm:cxn modelId="{6DC983B0-5A94-47F4-9D8D-9FBD197DC298}" srcId="{738F8F22-0DDE-4B44-A249-CD28602FBA71}" destId="{21C1503E-BDBF-4D75-93E7-622647064E5B}" srcOrd="0" destOrd="0" parTransId="{121FFF22-7E16-46C4-A872-CCB5C6ECDF56}" sibTransId="{8B9A905B-4102-44F1-88C2-D6C095BE5A23}"/>
    <dgm:cxn modelId="{95E57EB2-A569-4B9C-8D5F-EE45C91ED1D8}" type="presOf" srcId="{BF8B3FF0-FDCB-41F2-85EF-5D90F4C2B1D9}" destId="{6C637831-83D1-4F5B-A548-A5BE0F239F56}" srcOrd="0" destOrd="0" presId="urn:microsoft.com/office/officeart/2005/8/layout/hList1"/>
    <dgm:cxn modelId="{4069D5BD-AC87-423F-AA44-2BD5780D1482}" srcId="{738F8F22-0DDE-4B44-A249-CD28602FBA71}" destId="{CB00B40C-E0B4-4BEE-BB00-BC888B7E350D}" srcOrd="1" destOrd="0" parTransId="{DDB3E183-2BA2-47E2-B4B2-7B01C0D8393C}" sibTransId="{C06B01A3-32A8-4D81-B4E5-FBFBA1D11ED6}"/>
    <dgm:cxn modelId="{C2877BBE-15AC-4D6D-A920-F97304AE68BA}" type="presOf" srcId="{21C1503E-BDBF-4D75-93E7-622647064E5B}" destId="{FE09B391-039A-4F95-862E-04ADC50A00AB}" srcOrd="0" destOrd="0" presId="urn:microsoft.com/office/officeart/2005/8/layout/hList1"/>
    <dgm:cxn modelId="{19A5B9C5-E44E-40E6-B12C-F329480BB95B}" srcId="{4EBD498C-B6D1-4743-BEE0-FD8F765257F3}" destId="{9AC483D0-0851-49FC-A6C4-A3BBC2D8E6C7}" srcOrd="4" destOrd="0" parTransId="{1902D8D1-2E5E-4143-B6DC-9AC5151E41AC}" sibTransId="{7F240603-134B-4664-AE7E-76AD2BDB6E42}"/>
    <dgm:cxn modelId="{0181ADEC-CE74-441F-B09E-4094C5B0CC32}" type="presOf" srcId="{F2E1E27B-A3AE-4F70-843C-19194226A461}" destId="{B2060FA0-6226-4580-946D-2DA6708E4534}" srcOrd="0" destOrd="0" presId="urn:microsoft.com/office/officeart/2005/8/layout/hList1"/>
    <dgm:cxn modelId="{C6FAABF8-0D7A-45FB-BFF2-ECB85AF31668}" type="presOf" srcId="{3B526934-FD02-48CD-AC70-38ABF247659F}" destId="{97021544-13F6-4315-8E57-61B03344ACE5}" srcOrd="0" destOrd="0" presId="urn:microsoft.com/office/officeart/2005/8/layout/hList1"/>
    <dgm:cxn modelId="{85E8C2F8-C116-4197-9BF2-D752B1F36BAD}" srcId="{4EBD498C-B6D1-4743-BEE0-FD8F765257F3}" destId="{3B526934-FD02-48CD-AC70-38ABF247659F}" srcOrd="3" destOrd="0" parTransId="{DA6037CA-B1E2-4D7A-A7CB-C440B2D36B86}" sibTransId="{E138B68B-320F-42D7-B16D-777AE5A3AF32}"/>
    <dgm:cxn modelId="{E7F1C6C3-06FF-4C4E-917F-601108A4A891}" type="presParOf" srcId="{6C9B97EC-2442-481E-A245-5B910F5ADB59}" destId="{A7A3D519-3428-4999-88C2-0E376347B206}" srcOrd="0" destOrd="0" presId="urn:microsoft.com/office/officeart/2005/8/layout/hList1"/>
    <dgm:cxn modelId="{4275EF90-1055-45F8-963F-6FC08BE47A76}" type="presParOf" srcId="{A7A3D519-3428-4999-88C2-0E376347B206}" destId="{21121AD2-1876-4D35-851F-46CE6A14D316}" srcOrd="0" destOrd="0" presId="urn:microsoft.com/office/officeart/2005/8/layout/hList1"/>
    <dgm:cxn modelId="{D5E38EF7-2613-4857-ADF8-04B077054AA5}" type="presParOf" srcId="{A7A3D519-3428-4999-88C2-0E376347B206}" destId="{25247F02-998C-41EB-B0A0-005A0E9FFFA7}" srcOrd="1" destOrd="0" presId="urn:microsoft.com/office/officeart/2005/8/layout/hList1"/>
    <dgm:cxn modelId="{635AABFF-ACB3-4A2C-9EC7-354D3ED30339}" type="presParOf" srcId="{6C9B97EC-2442-481E-A245-5B910F5ADB59}" destId="{A268C003-8516-4F3D-AC6D-9A2BB5CAE34F}" srcOrd="1" destOrd="0" presId="urn:microsoft.com/office/officeart/2005/8/layout/hList1"/>
    <dgm:cxn modelId="{AF43C7CD-A61C-417B-9EF9-A3C4B3E2388E}" type="presParOf" srcId="{6C9B97EC-2442-481E-A245-5B910F5ADB59}" destId="{73DF7CE6-A361-4B27-8FFC-A3BADCFF7634}" srcOrd="2" destOrd="0" presId="urn:microsoft.com/office/officeart/2005/8/layout/hList1"/>
    <dgm:cxn modelId="{462365CE-71F3-4F3C-B0CD-081DBF1FF69C}" type="presParOf" srcId="{73DF7CE6-A361-4B27-8FFC-A3BADCFF7634}" destId="{A62AA62A-8B56-4178-AA60-EE409177E828}" srcOrd="0" destOrd="0" presId="urn:microsoft.com/office/officeart/2005/8/layout/hList1"/>
    <dgm:cxn modelId="{FD2E6B98-A2A2-406D-A731-E8DBA65129A2}" type="presParOf" srcId="{73DF7CE6-A361-4B27-8FFC-A3BADCFF7634}" destId="{6C637831-83D1-4F5B-A548-A5BE0F239F56}" srcOrd="1" destOrd="0" presId="urn:microsoft.com/office/officeart/2005/8/layout/hList1"/>
    <dgm:cxn modelId="{F6633A6F-A8EA-4569-B4A2-79B5DA6B278A}" type="presParOf" srcId="{6C9B97EC-2442-481E-A245-5B910F5ADB59}" destId="{0743DA5E-093D-40C3-BE8A-1D0A532F13AD}" srcOrd="3" destOrd="0" presId="urn:microsoft.com/office/officeart/2005/8/layout/hList1"/>
    <dgm:cxn modelId="{2B8FA4A3-206D-4652-B837-B5E6BDDA122A}" type="presParOf" srcId="{6C9B97EC-2442-481E-A245-5B910F5ADB59}" destId="{D5348D54-8C1A-48B2-840E-CCF65B00209C}" srcOrd="4" destOrd="0" presId="urn:microsoft.com/office/officeart/2005/8/layout/hList1"/>
    <dgm:cxn modelId="{E975A193-5333-4D88-8CD8-EAAFF193FCD4}" type="presParOf" srcId="{D5348D54-8C1A-48B2-840E-CCF65B00209C}" destId="{A30A1161-8253-4ED5-BA2A-C231E653758A}" srcOrd="0" destOrd="0" presId="urn:microsoft.com/office/officeart/2005/8/layout/hList1"/>
    <dgm:cxn modelId="{CB944C27-C028-4890-BB23-15FD4CBE6A52}" type="presParOf" srcId="{D5348D54-8C1A-48B2-840E-CCF65B00209C}" destId="{FE09B391-039A-4F95-862E-04ADC50A00AB}" srcOrd="1" destOrd="0" presId="urn:microsoft.com/office/officeart/2005/8/layout/hList1"/>
    <dgm:cxn modelId="{C98D7033-B5BB-40B4-90C8-11C8E026037C}" type="presParOf" srcId="{6C9B97EC-2442-481E-A245-5B910F5ADB59}" destId="{DD5BCD90-1724-4CD7-98AF-6DB04680B43D}" srcOrd="5" destOrd="0" presId="urn:microsoft.com/office/officeart/2005/8/layout/hList1"/>
    <dgm:cxn modelId="{7F8C1D72-2629-4AFC-892C-B5AEF0EF9487}" type="presParOf" srcId="{6C9B97EC-2442-481E-A245-5B910F5ADB59}" destId="{22497468-04D9-43E4-8F58-029564027A51}" srcOrd="6" destOrd="0" presId="urn:microsoft.com/office/officeart/2005/8/layout/hList1"/>
    <dgm:cxn modelId="{0A7C0EB9-6822-4928-9C80-E1B69A2DE384}" type="presParOf" srcId="{22497468-04D9-43E4-8F58-029564027A51}" destId="{97021544-13F6-4315-8E57-61B03344ACE5}" srcOrd="0" destOrd="0" presId="urn:microsoft.com/office/officeart/2005/8/layout/hList1"/>
    <dgm:cxn modelId="{32DB55D8-6467-4772-B1D3-C0F080EFACDF}" type="presParOf" srcId="{22497468-04D9-43E4-8F58-029564027A51}" destId="{9EA8D7AF-AA1E-4D70-BBF4-D231E704136D}" srcOrd="1" destOrd="0" presId="urn:microsoft.com/office/officeart/2005/8/layout/hList1"/>
    <dgm:cxn modelId="{81D4D63C-05A5-4788-9B48-E65CAEDEA7F0}" type="presParOf" srcId="{6C9B97EC-2442-481E-A245-5B910F5ADB59}" destId="{A411F9EE-55DA-46A1-8C93-1693D85C783C}" srcOrd="7" destOrd="0" presId="urn:microsoft.com/office/officeart/2005/8/layout/hList1"/>
    <dgm:cxn modelId="{A345948F-AA19-46DC-B9EF-06F5397F3AA6}" type="presParOf" srcId="{6C9B97EC-2442-481E-A245-5B910F5ADB59}" destId="{D26594DC-FE2C-4EDE-A1E4-C4A53572889D}" srcOrd="8" destOrd="0" presId="urn:microsoft.com/office/officeart/2005/8/layout/hList1"/>
    <dgm:cxn modelId="{48FB71B5-A1ED-48B9-8DB4-7D899752E9BD}" type="presParOf" srcId="{D26594DC-FE2C-4EDE-A1E4-C4A53572889D}" destId="{6A0795EC-1F54-4698-ADA9-C392F73020E3}" srcOrd="0" destOrd="0" presId="urn:microsoft.com/office/officeart/2005/8/layout/hList1"/>
    <dgm:cxn modelId="{BCA12E4E-33A7-4A0D-8843-1CA138A773EB}" type="presParOf" srcId="{D26594DC-FE2C-4EDE-A1E4-C4A53572889D}" destId="{B2060FA0-6226-4580-946D-2DA6708E453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21AD2-1876-4D35-851F-46CE6A14D316}">
      <dsp:nvSpPr>
        <dsp:cNvPr id="0" name=""/>
        <dsp:cNvSpPr/>
      </dsp:nvSpPr>
      <dsp:spPr>
        <a:xfrm>
          <a:off x="4929" y="199805"/>
          <a:ext cx="1889521" cy="65747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l" defTabSz="577850">
            <a:lnSpc>
              <a:spcPct val="90000"/>
            </a:lnSpc>
            <a:spcBef>
              <a:spcPct val="0"/>
            </a:spcBef>
            <a:spcAft>
              <a:spcPct val="35000"/>
            </a:spcAft>
            <a:buNone/>
          </a:pPr>
          <a:r>
            <a:rPr lang="en-US" sz="1300" b="1" kern="1200" dirty="0"/>
            <a:t>Content Analysis with Azure AI Embeddings:</a:t>
          </a:r>
          <a:endParaRPr lang="en-US" sz="1300" kern="1200" dirty="0"/>
        </a:p>
      </dsp:txBody>
      <dsp:txXfrm>
        <a:off x="4929" y="199805"/>
        <a:ext cx="1889521" cy="657476"/>
      </dsp:txXfrm>
    </dsp:sp>
    <dsp:sp modelId="{25247F02-998C-41EB-B0A0-005A0E9FFFA7}">
      <dsp:nvSpPr>
        <dsp:cNvPr id="0" name=""/>
        <dsp:cNvSpPr/>
      </dsp:nvSpPr>
      <dsp:spPr>
        <a:xfrm>
          <a:off x="4929" y="857282"/>
          <a:ext cx="1889521" cy="332706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Azure AI Embeddings analyze document content to extract key concepts, terms, and topics, providing a deeper understanding of the information. This component enhances the solution's capability to interpret and categorize documents, facilitating efficient knowledge retrieval and topic modeling.</a:t>
          </a:r>
        </a:p>
      </dsp:txBody>
      <dsp:txXfrm>
        <a:off x="4929" y="857282"/>
        <a:ext cx="1889521" cy="3327068"/>
      </dsp:txXfrm>
    </dsp:sp>
    <dsp:sp modelId="{A62AA62A-8B56-4178-AA60-EE409177E828}">
      <dsp:nvSpPr>
        <dsp:cNvPr id="0" name=""/>
        <dsp:cNvSpPr/>
      </dsp:nvSpPr>
      <dsp:spPr>
        <a:xfrm>
          <a:off x="2158984" y="199805"/>
          <a:ext cx="1889521" cy="65747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l" defTabSz="577850">
            <a:lnSpc>
              <a:spcPct val="90000"/>
            </a:lnSpc>
            <a:spcBef>
              <a:spcPct val="0"/>
            </a:spcBef>
            <a:spcAft>
              <a:spcPct val="35000"/>
            </a:spcAft>
            <a:buNone/>
          </a:pPr>
          <a:r>
            <a:rPr lang="en-US" sz="1300" b="1" kern="1200" dirty="0"/>
            <a:t>Context-Aware Search Powered by Azure AI Search:</a:t>
          </a:r>
          <a:endParaRPr lang="en-US" sz="1300" kern="1200" dirty="0"/>
        </a:p>
      </dsp:txBody>
      <dsp:txXfrm>
        <a:off x="2158984" y="199805"/>
        <a:ext cx="1889521" cy="657476"/>
      </dsp:txXfrm>
    </dsp:sp>
    <dsp:sp modelId="{6C637831-83D1-4F5B-A548-A5BE0F239F56}">
      <dsp:nvSpPr>
        <dsp:cNvPr id="0" name=""/>
        <dsp:cNvSpPr/>
      </dsp:nvSpPr>
      <dsp:spPr>
        <a:xfrm>
          <a:off x="2158984" y="857282"/>
          <a:ext cx="1889521" cy="332706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Azure AI Search algorithms provide context-aware search results, tailored to the specific needs and preferences of users, improving relevance. By integrating Azure AI Search, the solution ensures that search queries yield highly relevant results, enhancing user satisfaction and productivity.</a:t>
          </a:r>
        </a:p>
      </dsp:txBody>
      <dsp:txXfrm>
        <a:off x="2158984" y="857282"/>
        <a:ext cx="1889521" cy="3327068"/>
      </dsp:txXfrm>
    </dsp:sp>
    <dsp:sp modelId="{A30A1161-8253-4ED5-BA2A-C231E653758A}">
      <dsp:nvSpPr>
        <dsp:cNvPr id="0" name=""/>
        <dsp:cNvSpPr/>
      </dsp:nvSpPr>
      <dsp:spPr>
        <a:xfrm>
          <a:off x="4313039" y="199805"/>
          <a:ext cx="1889521" cy="65747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l" defTabSz="577850">
            <a:lnSpc>
              <a:spcPct val="90000"/>
            </a:lnSpc>
            <a:spcBef>
              <a:spcPct val="0"/>
            </a:spcBef>
            <a:spcAft>
              <a:spcPct val="35000"/>
            </a:spcAft>
            <a:buNone/>
          </a:pPr>
          <a:r>
            <a:rPr lang="en-US" sz="1300" b="1" kern="1200" dirty="0"/>
            <a:t>Interactive Chatbot with </a:t>
          </a:r>
          <a:r>
            <a:rPr lang="en-US" sz="1300" b="1" kern="1200" dirty="0" err="1"/>
            <a:t>Langchain</a:t>
          </a:r>
          <a:r>
            <a:rPr lang="en-US" sz="1300" b="1" kern="1200" dirty="0"/>
            <a:t> </a:t>
          </a:r>
          <a:r>
            <a:rPr lang="en-US" sz="1300" b="1" kern="1200" dirty="0" err="1"/>
            <a:t>QAretrieval</a:t>
          </a:r>
          <a:r>
            <a:rPr lang="en-US" sz="1300" b="1" kern="1200" dirty="0"/>
            <a:t>:</a:t>
          </a:r>
          <a:endParaRPr lang="en-US" sz="1300" kern="1200" dirty="0"/>
        </a:p>
      </dsp:txBody>
      <dsp:txXfrm>
        <a:off x="4313039" y="199805"/>
        <a:ext cx="1889521" cy="657476"/>
      </dsp:txXfrm>
    </dsp:sp>
    <dsp:sp modelId="{FE09B391-039A-4F95-862E-04ADC50A00AB}">
      <dsp:nvSpPr>
        <dsp:cNvPr id="0" name=""/>
        <dsp:cNvSpPr/>
      </dsp:nvSpPr>
      <dsp:spPr>
        <a:xfrm>
          <a:off x="4313039" y="857282"/>
          <a:ext cx="1889521" cy="332706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Powered by the RAG architecture, </a:t>
          </a:r>
          <a:r>
            <a:rPr lang="en-US" sz="1300" kern="1200" dirty="0" err="1"/>
            <a:t>Langchain</a:t>
          </a:r>
          <a:r>
            <a:rPr lang="en-US" sz="1300" kern="1200" dirty="0"/>
            <a:t> </a:t>
          </a:r>
          <a:r>
            <a:rPr lang="en-US" sz="1300" kern="1200" dirty="0" err="1"/>
            <a:t>QAretrieval</a:t>
          </a:r>
          <a:r>
            <a:rPr lang="en-US" sz="1300" kern="1200" dirty="0"/>
            <a:t> facilitates an interactive chatbot interface, enabling users to engage directly with documents, thereby enhancing accessibility and usability. RAG typically utilizes vector indexes to search for relevant content within unstructured data.</a:t>
          </a:r>
        </a:p>
        <a:p>
          <a:pPr marL="114300" lvl="1" indent="-114300" algn="l" defTabSz="577850">
            <a:lnSpc>
              <a:spcPct val="90000"/>
            </a:lnSpc>
            <a:spcBef>
              <a:spcPct val="0"/>
            </a:spcBef>
            <a:spcAft>
              <a:spcPct val="15000"/>
            </a:spcAft>
            <a:buChar char="•"/>
          </a:pPr>
          <a:endParaRPr lang="en-US" sz="1300" kern="1200" dirty="0" err="1"/>
        </a:p>
      </dsp:txBody>
      <dsp:txXfrm>
        <a:off x="4313039" y="857282"/>
        <a:ext cx="1889521" cy="3327068"/>
      </dsp:txXfrm>
    </dsp:sp>
    <dsp:sp modelId="{97021544-13F6-4315-8E57-61B03344ACE5}">
      <dsp:nvSpPr>
        <dsp:cNvPr id="0" name=""/>
        <dsp:cNvSpPr/>
      </dsp:nvSpPr>
      <dsp:spPr>
        <a:xfrm>
          <a:off x="6467094" y="199805"/>
          <a:ext cx="1889521" cy="65747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l" defTabSz="577850">
            <a:lnSpc>
              <a:spcPct val="90000"/>
            </a:lnSpc>
            <a:spcBef>
              <a:spcPct val="0"/>
            </a:spcBef>
            <a:spcAft>
              <a:spcPct val="35000"/>
            </a:spcAft>
            <a:buNone/>
          </a:pPr>
          <a:r>
            <a:rPr lang="en-US" sz="1300" b="1" kern="1200" dirty="0"/>
            <a:t>Cosine Similarity Function for Document Similarity Index:</a:t>
          </a:r>
          <a:endParaRPr lang="en-US" sz="1300" kern="1200" dirty="0"/>
        </a:p>
      </dsp:txBody>
      <dsp:txXfrm>
        <a:off x="6467094" y="199805"/>
        <a:ext cx="1889521" cy="657476"/>
      </dsp:txXfrm>
    </dsp:sp>
    <dsp:sp modelId="{9EA8D7AF-AA1E-4D70-BBF4-D231E704136D}">
      <dsp:nvSpPr>
        <dsp:cNvPr id="0" name=""/>
        <dsp:cNvSpPr/>
      </dsp:nvSpPr>
      <dsp:spPr>
        <a:xfrm>
          <a:off x="6467094" y="857282"/>
          <a:ext cx="1889521" cy="332706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Implemented a document similarity index using Azure AI, efficiently organizing documents, eliminating duplicates, and grouping related documents for streamlined access. This component optimizes storage efficiency and organization, reducing redundancy and simplifying document management tasks for users.</a:t>
          </a:r>
        </a:p>
      </dsp:txBody>
      <dsp:txXfrm>
        <a:off x="6467094" y="857282"/>
        <a:ext cx="1889521" cy="3327068"/>
      </dsp:txXfrm>
    </dsp:sp>
    <dsp:sp modelId="{6A0795EC-1F54-4698-ADA9-C392F73020E3}">
      <dsp:nvSpPr>
        <dsp:cNvPr id="0" name=""/>
        <dsp:cNvSpPr/>
      </dsp:nvSpPr>
      <dsp:spPr>
        <a:xfrm>
          <a:off x="8621148" y="199805"/>
          <a:ext cx="1889521" cy="657476"/>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l" defTabSz="577850">
            <a:lnSpc>
              <a:spcPct val="90000"/>
            </a:lnSpc>
            <a:spcBef>
              <a:spcPct val="0"/>
            </a:spcBef>
            <a:spcAft>
              <a:spcPct val="35000"/>
            </a:spcAft>
            <a:buNone/>
          </a:pPr>
          <a:r>
            <a:rPr lang="en-US" sz="1300" b="1" kern="1200" dirty="0"/>
            <a:t>Topic Modeling with LDA:</a:t>
          </a:r>
          <a:endParaRPr lang="en-US" sz="1300" kern="1200" dirty="0"/>
        </a:p>
      </dsp:txBody>
      <dsp:txXfrm>
        <a:off x="8621148" y="199805"/>
        <a:ext cx="1889521" cy="657476"/>
      </dsp:txXfrm>
    </dsp:sp>
    <dsp:sp modelId="{B2060FA0-6226-4580-946D-2DA6708E4534}">
      <dsp:nvSpPr>
        <dsp:cNvPr id="0" name=""/>
        <dsp:cNvSpPr/>
      </dsp:nvSpPr>
      <dsp:spPr>
        <a:xfrm>
          <a:off x="8621148" y="857282"/>
          <a:ext cx="1889521" cy="3327068"/>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LDA (Latent Dirichlet Allocation) is employed for topic modeling, uncovering latent topics within the document corpus. By applying LDA, the solution identifies underlying themes and topics across documents, enabling users to explore and understand the content in a structured manner. </a:t>
          </a:r>
        </a:p>
      </dsp:txBody>
      <dsp:txXfrm>
        <a:off x="8621148" y="857282"/>
        <a:ext cx="1889521" cy="332706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6D48F-8E31-2B44-9D81-6A718523619A}"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5D105-0E13-024A-9524-5DB35C8919EF}" type="slidenum">
              <a:rPr lang="en-US" smtClean="0"/>
              <a:t>‹#›</a:t>
            </a:fld>
            <a:endParaRPr lang="en-US"/>
          </a:p>
        </p:txBody>
      </p:sp>
    </p:spTree>
    <p:extLst>
      <p:ext uri="{BB962C8B-B14F-4D97-AF65-F5344CB8AC3E}">
        <p14:creationId xmlns:p14="http://schemas.microsoft.com/office/powerpoint/2010/main" val="3059226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CA" sz="1200" b="0" i="0" u="none" strike="noStrike" cap="none" smtClean="0">
                <a:solidFill>
                  <a:schemeClr val="dk1"/>
                </a:solidFill>
                <a:latin typeface="Calibri"/>
                <a:ea typeface="Calibri"/>
                <a:cs typeface="Calibri"/>
                <a:sym typeface="Calibri"/>
              </a:rPr>
              <a:t>1</a:t>
            </a:fld>
            <a:endParaRPr lang="en-C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308676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6077" y="4542378"/>
            <a:ext cx="9144000" cy="933911"/>
          </a:xfrm>
        </p:spPr>
        <p:txBody>
          <a:bodyPr anchor="b">
            <a:normAutofit/>
          </a:bodyPr>
          <a:lstStyle>
            <a:lvl1pPr algn="l">
              <a:defRPr sz="3600" b="1"/>
            </a:lvl1pPr>
          </a:lstStyle>
          <a:p>
            <a:r>
              <a:rPr lang="en-US"/>
              <a:t>Click to edit Master title style</a:t>
            </a:r>
          </a:p>
        </p:txBody>
      </p:sp>
      <p:sp>
        <p:nvSpPr>
          <p:cNvPr id="3" name="Subtitle 2"/>
          <p:cNvSpPr>
            <a:spLocks noGrp="1"/>
          </p:cNvSpPr>
          <p:nvPr>
            <p:ph type="subTitle" idx="1"/>
          </p:nvPr>
        </p:nvSpPr>
        <p:spPr>
          <a:xfrm>
            <a:off x="816077" y="5614674"/>
            <a:ext cx="9144000" cy="52996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C06D3454-BFD8-B4D3-9631-9377854916E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87218" b="6595"/>
          <a:stretch/>
        </p:blipFill>
        <p:spPr>
          <a:xfrm>
            <a:off x="-378072" y="6314732"/>
            <a:ext cx="8941969" cy="424271"/>
          </a:xfrm>
          <a:prstGeom prst="rect">
            <a:avLst/>
          </a:prstGeom>
        </p:spPr>
      </p:pic>
      <p:pic>
        <p:nvPicPr>
          <p:cNvPr id="8" name="Picture 7" descr="A black background with white text and blue lines&#10;&#10;Description automatically generated">
            <a:extLst>
              <a:ext uri="{FF2B5EF4-FFF2-40B4-BE49-F238E27FC236}">
                <a16:creationId xmlns:a16="http://schemas.microsoft.com/office/drawing/2014/main" id="{26A71B24-446F-A5A2-1822-7FA6A375F92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9727" y="-304800"/>
            <a:ext cx="5601525" cy="3967529"/>
          </a:xfrm>
          <a:prstGeom prst="rect">
            <a:avLst/>
          </a:prstGeom>
        </p:spPr>
      </p:pic>
    </p:spTree>
    <p:extLst>
      <p:ext uri="{BB962C8B-B14F-4D97-AF65-F5344CB8AC3E}">
        <p14:creationId xmlns:p14="http://schemas.microsoft.com/office/powerpoint/2010/main" val="192056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35080E-4887-422A-AC68-FF5F1CC5FDEB}" type="datetimeFigureOut">
              <a:rPr lang="en-CA" smtClean="0"/>
              <a:t>2024-05-16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CF08E08-E6C8-4E3C-8AF1-9AF50013AC1C}" type="slidenum">
              <a:rPr lang="en-CA" smtClean="0"/>
              <a:t>‹#›</a:t>
            </a:fld>
            <a:endParaRPr lang="en-CA"/>
          </a:p>
        </p:txBody>
      </p:sp>
    </p:spTree>
    <p:extLst>
      <p:ext uri="{BB962C8B-B14F-4D97-AF65-F5344CB8AC3E}">
        <p14:creationId xmlns:p14="http://schemas.microsoft.com/office/powerpoint/2010/main" val="17475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35080E-4887-422A-AC68-FF5F1CC5FDEB}" type="datetimeFigureOut">
              <a:rPr lang="en-CA" smtClean="0"/>
              <a:t>2024-05-16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CF08E08-E6C8-4E3C-8AF1-9AF50013AC1C}" type="slidenum">
              <a:rPr lang="en-CA" smtClean="0"/>
              <a:t>‹#›</a:t>
            </a:fld>
            <a:endParaRPr lang="en-CA"/>
          </a:p>
        </p:txBody>
      </p:sp>
    </p:spTree>
    <p:extLst>
      <p:ext uri="{BB962C8B-B14F-4D97-AF65-F5344CB8AC3E}">
        <p14:creationId xmlns:p14="http://schemas.microsoft.com/office/powerpoint/2010/main" val="405790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2068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A screen shot of a computer&#10;&#10;Description automatically generated">
            <a:extLst>
              <a:ext uri="{FF2B5EF4-FFF2-40B4-BE49-F238E27FC236}">
                <a16:creationId xmlns:a16="http://schemas.microsoft.com/office/drawing/2014/main" id="{58C26848-6AF8-A332-7241-FE3919264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80618" y="1399769"/>
            <a:ext cx="9884779" cy="2852737"/>
          </a:xfrm>
        </p:spPr>
        <p:txBody>
          <a:bodyPr anchor="b">
            <a:normAutofit/>
          </a:bodyPr>
          <a:lstStyle>
            <a:lvl1pPr>
              <a:defRPr sz="4400"/>
            </a:lvl1pPr>
          </a:lstStyle>
          <a:p>
            <a:r>
              <a:rPr lang="en-US"/>
              <a:t>Click to edit Master title style</a:t>
            </a:r>
          </a:p>
        </p:txBody>
      </p:sp>
      <p:sp>
        <p:nvSpPr>
          <p:cNvPr id="3" name="Text Placeholder 2"/>
          <p:cNvSpPr>
            <a:spLocks noGrp="1"/>
          </p:cNvSpPr>
          <p:nvPr>
            <p:ph type="body" idx="1"/>
          </p:nvPr>
        </p:nvSpPr>
        <p:spPr>
          <a:xfrm>
            <a:off x="1180618" y="4279497"/>
            <a:ext cx="9884779"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35080E-4887-422A-AC68-FF5F1CC5FDEB}" type="datetimeFigureOut">
              <a:rPr lang="en-CA" smtClean="0"/>
              <a:t>2024-05-16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CF08E08-E6C8-4E3C-8AF1-9AF50013AC1C}" type="slidenum">
              <a:rPr lang="en-CA" smtClean="0"/>
              <a:t>‹#›</a:t>
            </a:fld>
            <a:endParaRPr lang="en-CA"/>
          </a:p>
        </p:txBody>
      </p:sp>
    </p:spTree>
    <p:extLst>
      <p:ext uri="{BB962C8B-B14F-4D97-AF65-F5344CB8AC3E}">
        <p14:creationId xmlns:p14="http://schemas.microsoft.com/office/powerpoint/2010/main" val="425356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35080E-4887-422A-AC68-FF5F1CC5FDEB}" type="datetimeFigureOut">
              <a:rPr lang="en-CA" smtClean="0"/>
              <a:t>2024-05-16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CF08E08-E6C8-4E3C-8AF1-9AF50013AC1C}" type="slidenum">
              <a:rPr lang="en-CA" smtClean="0"/>
              <a:t>‹#›</a:t>
            </a:fld>
            <a:endParaRPr lang="en-CA"/>
          </a:p>
        </p:txBody>
      </p:sp>
    </p:spTree>
    <p:extLst>
      <p:ext uri="{BB962C8B-B14F-4D97-AF65-F5344CB8AC3E}">
        <p14:creationId xmlns:p14="http://schemas.microsoft.com/office/powerpoint/2010/main" val="2681432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12ABD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12ABD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35080E-4887-422A-AC68-FF5F1CC5FDEB}" type="datetimeFigureOut">
              <a:rPr lang="en-CA" smtClean="0"/>
              <a:t>2024-05-16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CF08E08-E6C8-4E3C-8AF1-9AF50013AC1C}" type="slidenum">
              <a:rPr lang="en-CA" smtClean="0"/>
              <a:t>‹#›</a:t>
            </a:fld>
            <a:endParaRPr lang="en-CA"/>
          </a:p>
        </p:txBody>
      </p:sp>
    </p:spTree>
    <p:extLst>
      <p:ext uri="{BB962C8B-B14F-4D97-AF65-F5344CB8AC3E}">
        <p14:creationId xmlns:p14="http://schemas.microsoft.com/office/powerpoint/2010/main" val="984658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74115"/>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A535080E-4887-422A-AC68-FF5F1CC5FDEB}" type="datetimeFigureOut">
              <a:rPr lang="en-CA" smtClean="0"/>
              <a:t>2024-05-16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CF08E08-E6C8-4E3C-8AF1-9AF50013AC1C}" type="slidenum">
              <a:rPr lang="en-CA" smtClean="0"/>
              <a:t>‹#›</a:t>
            </a:fld>
            <a:endParaRPr lang="en-CA"/>
          </a:p>
        </p:txBody>
      </p:sp>
      <p:sp>
        <p:nvSpPr>
          <p:cNvPr id="6" name="Rounded Rectangle 5">
            <a:extLst>
              <a:ext uri="{FF2B5EF4-FFF2-40B4-BE49-F238E27FC236}">
                <a16:creationId xmlns:a16="http://schemas.microsoft.com/office/drawing/2014/main" id="{24F70C74-5C27-5FF5-B434-ACC49D83B006}"/>
              </a:ext>
            </a:extLst>
          </p:cNvPr>
          <p:cNvSpPr/>
          <p:nvPr userDrawn="1"/>
        </p:nvSpPr>
        <p:spPr>
          <a:xfrm>
            <a:off x="624840" y="457993"/>
            <a:ext cx="10927080" cy="974567"/>
          </a:xfrm>
          <a:prstGeom prst="roundRect">
            <a:avLst/>
          </a:prstGeom>
          <a:noFill/>
          <a:ln>
            <a:solidFill>
              <a:srgbClr val="12AB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06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35080E-4887-422A-AC68-FF5F1CC5FDEB}" type="datetimeFigureOut">
              <a:rPr lang="en-CA" smtClean="0"/>
              <a:t>2024-05-16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CF08E08-E6C8-4E3C-8AF1-9AF50013AC1C}" type="slidenum">
              <a:rPr lang="en-CA" smtClean="0"/>
              <a:t>‹#›</a:t>
            </a:fld>
            <a:endParaRPr lang="en-CA"/>
          </a:p>
        </p:txBody>
      </p:sp>
    </p:spTree>
    <p:extLst>
      <p:ext uri="{BB962C8B-B14F-4D97-AF65-F5344CB8AC3E}">
        <p14:creationId xmlns:p14="http://schemas.microsoft.com/office/powerpoint/2010/main" val="229784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35080E-4887-422A-AC68-FF5F1CC5FDEB}" type="datetimeFigureOut">
              <a:rPr lang="en-CA" smtClean="0"/>
              <a:t>2024-05-16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CF08E08-E6C8-4E3C-8AF1-9AF50013AC1C}" type="slidenum">
              <a:rPr lang="en-CA" smtClean="0"/>
              <a:t>‹#›</a:t>
            </a:fld>
            <a:endParaRPr lang="en-CA"/>
          </a:p>
        </p:txBody>
      </p:sp>
    </p:spTree>
    <p:extLst>
      <p:ext uri="{BB962C8B-B14F-4D97-AF65-F5344CB8AC3E}">
        <p14:creationId xmlns:p14="http://schemas.microsoft.com/office/powerpoint/2010/main" val="270026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35080E-4887-422A-AC68-FF5F1CC5FDEB}" type="datetimeFigureOut">
              <a:rPr lang="en-CA" smtClean="0"/>
              <a:t>2024-05-16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CF08E08-E6C8-4E3C-8AF1-9AF50013AC1C}" type="slidenum">
              <a:rPr lang="en-CA" smtClean="0"/>
              <a:t>‹#›</a:t>
            </a:fld>
            <a:endParaRPr lang="en-CA"/>
          </a:p>
        </p:txBody>
      </p:sp>
    </p:spTree>
    <p:extLst>
      <p:ext uri="{BB962C8B-B14F-4D97-AF65-F5344CB8AC3E}">
        <p14:creationId xmlns:p14="http://schemas.microsoft.com/office/powerpoint/2010/main" val="181263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5080E-4887-422A-AC68-FF5F1CC5FDEB}" type="datetimeFigureOut">
              <a:rPr lang="en-CA" smtClean="0"/>
              <a:t>2024-05-16</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F08E08-E6C8-4E3C-8AF1-9AF50013AC1C}" type="slidenum">
              <a:rPr lang="en-CA" smtClean="0"/>
              <a:t>‹#›</a:t>
            </a:fld>
            <a:endParaRPr lang="en-CA"/>
          </a:p>
        </p:txBody>
      </p:sp>
    </p:spTree>
    <p:extLst>
      <p:ext uri="{BB962C8B-B14F-4D97-AF65-F5344CB8AC3E}">
        <p14:creationId xmlns:p14="http://schemas.microsoft.com/office/powerpoint/2010/main" val="4078483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on a rock with his arms raised&#10;&#10;Description automatically generated">
            <a:extLst>
              <a:ext uri="{FF2B5EF4-FFF2-40B4-BE49-F238E27FC236}">
                <a16:creationId xmlns:a16="http://schemas.microsoft.com/office/drawing/2014/main" id="{948EC083-E93E-DAA7-F97F-00D859036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9EA4990-E8A3-62DD-0AE2-05D4B8CFFB74}"/>
              </a:ext>
            </a:extLst>
          </p:cNvPr>
          <p:cNvSpPr/>
          <p:nvPr/>
        </p:nvSpPr>
        <p:spPr>
          <a:xfrm>
            <a:off x="0" y="4890981"/>
            <a:ext cx="12192000" cy="1967019"/>
          </a:xfrm>
          <a:prstGeom prst="rect">
            <a:avLst/>
          </a:prstGeom>
          <a:solidFill>
            <a:schemeClr val="tx1">
              <a:alpha val="766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87;p1">
            <a:extLst>
              <a:ext uri="{FF2B5EF4-FFF2-40B4-BE49-F238E27FC236}">
                <a16:creationId xmlns:a16="http://schemas.microsoft.com/office/drawing/2014/main" id="{ABEEA6FC-A2A2-E4B9-3B4A-E60C2DE7A266}"/>
              </a:ext>
            </a:extLst>
          </p:cNvPr>
          <p:cNvSpPr txBox="1">
            <a:spLocks/>
          </p:cNvSpPr>
          <p:nvPr/>
        </p:nvSpPr>
        <p:spPr>
          <a:xfrm>
            <a:off x="461153" y="5125930"/>
            <a:ext cx="10582431" cy="1497120"/>
          </a:xfrm>
          <a:prstGeom prst="rect">
            <a:avLst/>
          </a:prstGeom>
          <a:noFill/>
          <a:ln>
            <a:noFill/>
          </a:ln>
        </p:spPr>
        <p:txBody>
          <a:bodyPr spcFirstLastPara="1" wrap="square" lIns="91425" tIns="45700" rIns="91425" bIns="45700"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Ubuntu" panose="020B0504030602030204" pitchFamily="34" charset="0"/>
                <a:ea typeface="Ubuntu" panose="020B050403060203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pPr>
            <a:r>
              <a:rPr lang="en-CA" sz="4900">
                <a:solidFill>
                  <a:srgbClr val="0070C0"/>
                </a:solidFill>
                <a:latin typeface="Ubuntu"/>
              </a:rPr>
              <a:t>Hands-on for Gen-AI</a:t>
            </a:r>
            <a:endParaRPr lang="en-US">
              <a:latin typeface="Ubuntu"/>
            </a:endParaRPr>
          </a:p>
          <a:p>
            <a:pPr>
              <a:lnSpc>
                <a:spcPct val="90000"/>
              </a:lnSpc>
              <a:buClr>
                <a:schemeClr val="lt1"/>
              </a:buClr>
              <a:buSzPct val="100000"/>
              <a:buFont typeface="Ubuntu"/>
              <a:buNone/>
            </a:pPr>
            <a:endParaRPr lang="en-CA" sz="4900" b="0" i="0" u="none" strike="noStrike">
              <a:solidFill>
                <a:srgbClr val="0070C0"/>
              </a:solidFill>
              <a:effectLst/>
              <a:latin typeface="Ubuntu" panose="020B0504030602030204" pitchFamily="34" charset="0"/>
            </a:endParaRPr>
          </a:p>
          <a:p>
            <a:pPr>
              <a:lnSpc>
                <a:spcPct val="80000"/>
              </a:lnSpc>
            </a:pPr>
            <a:r>
              <a:rPr lang="en-CA" sz="2100">
                <a:solidFill>
                  <a:srgbClr val="0070C0"/>
                </a:solidFill>
                <a:latin typeface="Ubuntu"/>
              </a:rPr>
              <a:t> </a:t>
            </a:r>
            <a:r>
              <a:rPr lang="en-CA" sz="2100" b="0" i="0" u="none" strike="noStrike">
                <a:solidFill>
                  <a:srgbClr val="0070C0"/>
                </a:solidFill>
                <a:effectLst/>
                <a:latin typeface="Ubuntu"/>
              </a:rPr>
              <a:t>Date of Submission</a:t>
            </a:r>
            <a:r>
              <a:rPr lang="en-CA" sz="2100">
                <a:solidFill>
                  <a:srgbClr val="0070C0"/>
                </a:solidFill>
                <a:latin typeface="Ubuntu"/>
              </a:rPr>
              <a:t>: 06 May 2024</a:t>
            </a:r>
            <a:endParaRPr lang="en-CA"/>
          </a:p>
        </p:txBody>
      </p:sp>
      <p:pic>
        <p:nvPicPr>
          <p:cNvPr id="8" name="Picture 7" descr="A green and black square&#10;&#10;Description automatically generated">
            <a:extLst>
              <a:ext uri="{FF2B5EF4-FFF2-40B4-BE49-F238E27FC236}">
                <a16:creationId xmlns:a16="http://schemas.microsoft.com/office/drawing/2014/main" id="{367CE3D1-1003-0CD8-136C-D82818EE03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0476" y="4461159"/>
            <a:ext cx="1586190" cy="241855"/>
          </a:xfrm>
          <a:prstGeom prst="rect">
            <a:avLst/>
          </a:prstGeom>
        </p:spPr>
      </p:pic>
    </p:spTree>
    <p:extLst>
      <p:ext uri="{BB962C8B-B14F-4D97-AF65-F5344CB8AC3E}">
        <p14:creationId xmlns:p14="http://schemas.microsoft.com/office/powerpoint/2010/main" val="2807509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a:xfrm>
            <a:off x="755916" y="141190"/>
            <a:ext cx="10515600" cy="1325563"/>
          </a:xfrm>
        </p:spPr>
        <p:txBody>
          <a:bodyPr/>
          <a:lstStyle/>
          <a:p>
            <a:r>
              <a:rPr lang="en-US" dirty="0"/>
              <a:t>Solution – UI Screens</a:t>
            </a:r>
          </a:p>
        </p:txBody>
      </p:sp>
      <p:pic>
        <p:nvPicPr>
          <p:cNvPr id="7" name="Picture 6">
            <a:extLst>
              <a:ext uri="{FF2B5EF4-FFF2-40B4-BE49-F238E27FC236}">
                <a16:creationId xmlns:a16="http://schemas.microsoft.com/office/drawing/2014/main" id="{1216BB25-45C9-A503-953B-3F0BC0BC6B58}"/>
              </a:ext>
            </a:extLst>
          </p:cNvPr>
          <p:cNvPicPr>
            <a:picLocks noChangeAspect="1"/>
          </p:cNvPicPr>
          <p:nvPr/>
        </p:nvPicPr>
        <p:blipFill>
          <a:blip r:embed="rId2"/>
          <a:stretch>
            <a:fillRect/>
          </a:stretch>
        </p:blipFill>
        <p:spPr>
          <a:xfrm>
            <a:off x="920484" y="1241276"/>
            <a:ext cx="10134873" cy="5378322"/>
          </a:xfrm>
          <a:prstGeom prst="rect">
            <a:avLst/>
          </a:prstGeom>
        </p:spPr>
      </p:pic>
      <p:sp>
        <p:nvSpPr>
          <p:cNvPr id="8" name="Oval 7">
            <a:extLst>
              <a:ext uri="{FF2B5EF4-FFF2-40B4-BE49-F238E27FC236}">
                <a16:creationId xmlns:a16="http://schemas.microsoft.com/office/drawing/2014/main" id="{406146A8-7707-BB99-3E5E-660BCB0B0ADF}"/>
              </a:ext>
            </a:extLst>
          </p:cNvPr>
          <p:cNvSpPr/>
          <p:nvPr/>
        </p:nvSpPr>
        <p:spPr>
          <a:xfrm>
            <a:off x="7197859" y="4357395"/>
            <a:ext cx="1968759" cy="251927"/>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65DA1B7-1CB1-4C7B-CED7-7AB2B2DF09B1}"/>
              </a:ext>
            </a:extLst>
          </p:cNvPr>
          <p:cNvSpPr/>
          <p:nvPr/>
        </p:nvSpPr>
        <p:spPr>
          <a:xfrm>
            <a:off x="5896947" y="5197151"/>
            <a:ext cx="2955541" cy="251927"/>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A2BC047-FC65-96A6-BEBB-DF534005BC82}"/>
              </a:ext>
            </a:extLst>
          </p:cNvPr>
          <p:cNvSpPr/>
          <p:nvPr/>
        </p:nvSpPr>
        <p:spPr>
          <a:xfrm>
            <a:off x="5782716" y="6142196"/>
            <a:ext cx="1968759" cy="251927"/>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56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a:xfrm>
            <a:off x="755916" y="141190"/>
            <a:ext cx="10515600" cy="1325563"/>
          </a:xfrm>
        </p:spPr>
        <p:txBody>
          <a:bodyPr/>
          <a:lstStyle/>
          <a:p>
            <a:r>
              <a:rPr lang="en-US" dirty="0"/>
              <a:t>Solution – UI Screens</a:t>
            </a:r>
          </a:p>
        </p:txBody>
      </p:sp>
      <p:sp>
        <p:nvSpPr>
          <p:cNvPr id="8" name="Oval 7">
            <a:extLst>
              <a:ext uri="{FF2B5EF4-FFF2-40B4-BE49-F238E27FC236}">
                <a16:creationId xmlns:a16="http://schemas.microsoft.com/office/drawing/2014/main" id="{406146A8-7707-BB99-3E5E-660BCB0B0ADF}"/>
              </a:ext>
            </a:extLst>
          </p:cNvPr>
          <p:cNvSpPr/>
          <p:nvPr/>
        </p:nvSpPr>
        <p:spPr>
          <a:xfrm>
            <a:off x="7197859" y="4357395"/>
            <a:ext cx="1968759" cy="251927"/>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65DA1B7-1CB1-4C7B-CED7-7AB2B2DF09B1}"/>
              </a:ext>
            </a:extLst>
          </p:cNvPr>
          <p:cNvSpPr/>
          <p:nvPr/>
        </p:nvSpPr>
        <p:spPr>
          <a:xfrm>
            <a:off x="5896947" y="5197151"/>
            <a:ext cx="2955541" cy="251927"/>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6243320-5420-6509-DF1F-C04B8AB74BCC}"/>
              </a:ext>
            </a:extLst>
          </p:cNvPr>
          <p:cNvPicPr>
            <a:picLocks noChangeAspect="1"/>
          </p:cNvPicPr>
          <p:nvPr/>
        </p:nvPicPr>
        <p:blipFill>
          <a:blip r:embed="rId2"/>
          <a:stretch>
            <a:fillRect/>
          </a:stretch>
        </p:blipFill>
        <p:spPr>
          <a:xfrm>
            <a:off x="920484" y="1192962"/>
            <a:ext cx="9512789" cy="4845299"/>
          </a:xfrm>
          <a:prstGeom prst="rect">
            <a:avLst/>
          </a:prstGeom>
        </p:spPr>
      </p:pic>
    </p:spTree>
    <p:extLst>
      <p:ext uri="{BB962C8B-B14F-4D97-AF65-F5344CB8AC3E}">
        <p14:creationId xmlns:p14="http://schemas.microsoft.com/office/powerpoint/2010/main" val="1218593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a:xfrm>
            <a:off x="838200" y="75876"/>
            <a:ext cx="10515600" cy="1325563"/>
          </a:xfrm>
        </p:spPr>
        <p:txBody>
          <a:bodyPr/>
          <a:lstStyle/>
          <a:p>
            <a:r>
              <a:rPr lang="en-US" dirty="0"/>
              <a:t>Solution- UI Screens</a:t>
            </a:r>
          </a:p>
        </p:txBody>
      </p:sp>
      <p:pic>
        <p:nvPicPr>
          <p:cNvPr id="4" name="Picture 3">
            <a:extLst>
              <a:ext uri="{FF2B5EF4-FFF2-40B4-BE49-F238E27FC236}">
                <a16:creationId xmlns:a16="http://schemas.microsoft.com/office/drawing/2014/main" id="{F689F27F-F50A-0A74-0F7C-2B1B5B5998EC}"/>
              </a:ext>
            </a:extLst>
          </p:cNvPr>
          <p:cNvPicPr>
            <a:picLocks noChangeAspect="1"/>
          </p:cNvPicPr>
          <p:nvPr/>
        </p:nvPicPr>
        <p:blipFill>
          <a:blip r:embed="rId2"/>
          <a:stretch>
            <a:fillRect/>
          </a:stretch>
        </p:blipFill>
        <p:spPr>
          <a:xfrm>
            <a:off x="939030" y="1093226"/>
            <a:ext cx="9754101" cy="5473981"/>
          </a:xfrm>
          <a:prstGeom prst="rect">
            <a:avLst/>
          </a:prstGeom>
        </p:spPr>
      </p:pic>
    </p:spTree>
    <p:extLst>
      <p:ext uri="{BB962C8B-B14F-4D97-AF65-F5344CB8AC3E}">
        <p14:creationId xmlns:p14="http://schemas.microsoft.com/office/powerpoint/2010/main" val="415129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a:xfrm>
            <a:off x="838200" y="187844"/>
            <a:ext cx="10515600" cy="1325563"/>
          </a:xfrm>
        </p:spPr>
        <p:txBody>
          <a:bodyPr/>
          <a:lstStyle/>
          <a:p>
            <a:r>
              <a:rPr lang="en-US" dirty="0"/>
              <a:t>Solution UI Screens</a:t>
            </a:r>
          </a:p>
        </p:txBody>
      </p:sp>
      <p:pic>
        <p:nvPicPr>
          <p:cNvPr id="4" name="Picture 3">
            <a:extLst>
              <a:ext uri="{FF2B5EF4-FFF2-40B4-BE49-F238E27FC236}">
                <a16:creationId xmlns:a16="http://schemas.microsoft.com/office/drawing/2014/main" id="{79F0EFC0-BBA9-83BD-D3A4-89851FF1A61F}"/>
              </a:ext>
            </a:extLst>
          </p:cNvPr>
          <p:cNvPicPr>
            <a:picLocks noChangeAspect="1"/>
          </p:cNvPicPr>
          <p:nvPr/>
        </p:nvPicPr>
        <p:blipFill>
          <a:blip r:embed="rId2"/>
          <a:stretch>
            <a:fillRect/>
          </a:stretch>
        </p:blipFill>
        <p:spPr>
          <a:xfrm>
            <a:off x="987162" y="1253328"/>
            <a:ext cx="10217675" cy="5416828"/>
          </a:xfrm>
          <a:prstGeom prst="rect">
            <a:avLst/>
          </a:prstGeom>
        </p:spPr>
      </p:pic>
    </p:spTree>
    <p:extLst>
      <p:ext uri="{BB962C8B-B14F-4D97-AF65-F5344CB8AC3E}">
        <p14:creationId xmlns:p14="http://schemas.microsoft.com/office/powerpoint/2010/main" val="2581975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p:txBody>
          <a:bodyPr/>
          <a:lstStyle/>
          <a:p>
            <a:r>
              <a:rPr lang="en-US" dirty="0"/>
              <a:t>Title</a:t>
            </a:r>
          </a:p>
        </p:txBody>
      </p:sp>
      <p:sp>
        <p:nvSpPr>
          <p:cNvPr id="3" name="TextBox 2">
            <a:extLst>
              <a:ext uri="{FF2B5EF4-FFF2-40B4-BE49-F238E27FC236}">
                <a16:creationId xmlns:a16="http://schemas.microsoft.com/office/drawing/2014/main" id="{138B8820-BC24-A661-EB6B-28D706FE4B6A}"/>
              </a:ext>
            </a:extLst>
          </p:cNvPr>
          <p:cNvSpPr txBox="1"/>
          <p:nvPr/>
        </p:nvSpPr>
        <p:spPr>
          <a:xfrm>
            <a:off x="958467" y="1506895"/>
            <a:ext cx="10631277" cy="4924425"/>
          </a:xfrm>
          <a:prstGeom prst="rect">
            <a:avLst/>
          </a:prstGeom>
          <a:noFill/>
        </p:spPr>
        <p:txBody>
          <a:bodyPr wrap="square" lIns="91440" tIns="45720" rIns="91440" bIns="45720" rtlCol="0" anchor="t">
            <a:spAutoFit/>
          </a:bodyPr>
          <a:lstStyle/>
          <a:p>
            <a:pPr marL="285750" indent="-285750" algn="just">
              <a:spcBef>
                <a:spcPts val="600"/>
              </a:spcBef>
              <a:spcAft>
                <a:spcPts val="600"/>
              </a:spcAft>
              <a:buFont typeface="Arial" panose="020B0604020202020204" pitchFamily="34" charset="0"/>
              <a:buChar char="•"/>
            </a:pPr>
            <a:r>
              <a:rPr lang="en-US" sz="2400" b="0" i="0" dirty="0">
                <a:effectLst/>
                <a:latin typeface="Söhne"/>
              </a:rPr>
              <a:t>Team Name: </a:t>
            </a:r>
            <a:r>
              <a:rPr lang="en-US" sz="2400" dirty="0">
                <a:latin typeface="Söhne"/>
              </a:rPr>
              <a:t>Code Ninjas</a:t>
            </a:r>
          </a:p>
          <a:p>
            <a:pPr marL="285750" indent="-285750" algn="just">
              <a:spcBef>
                <a:spcPts val="600"/>
              </a:spcBef>
              <a:spcAft>
                <a:spcPts val="600"/>
              </a:spcAft>
              <a:buFont typeface="Arial" panose="020B0604020202020204" pitchFamily="34" charset="0"/>
              <a:buChar char="•"/>
            </a:pPr>
            <a:r>
              <a:rPr lang="en-US" sz="2400" dirty="0">
                <a:latin typeface="Söhne"/>
              </a:rPr>
              <a:t>Hackers:</a:t>
            </a:r>
          </a:p>
          <a:p>
            <a:pPr marL="742950" lvl="1" indent="-285750" algn="just">
              <a:spcBef>
                <a:spcPts val="600"/>
              </a:spcBef>
              <a:spcAft>
                <a:spcPts val="600"/>
              </a:spcAft>
              <a:buFont typeface="Arial" panose="020B0604020202020204" pitchFamily="34" charset="0"/>
              <a:buChar char="•"/>
            </a:pPr>
            <a:r>
              <a:rPr lang="en-US" sz="2400" dirty="0">
                <a:latin typeface="Söhne"/>
                <a:ea typeface="+mn-lt"/>
                <a:cs typeface="+mn-lt"/>
              </a:rPr>
              <a:t>Rajender</a:t>
            </a:r>
            <a:r>
              <a:rPr lang="en-US" sz="2400" dirty="0">
                <a:latin typeface="Söhne"/>
              </a:rPr>
              <a:t> Siriseti, Mangesh </a:t>
            </a:r>
            <a:r>
              <a:rPr lang="en-US" sz="2400" err="1">
                <a:latin typeface="Söhne"/>
              </a:rPr>
              <a:t>Chandgadkar</a:t>
            </a:r>
            <a:r>
              <a:rPr lang="en-US" sz="2400" dirty="0">
                <a:latin typeface="Söhne"/>
              </a:rPr>
              <a:t>  and Sharmila Devi </a:t>
            </a:r>
            <a:r>
              <a:rPr lang="en-US" sz="2400" err="1">
                <a:latin typeface="Söhne"/>
              </a:rPr>
              <a:t>Chandariah</a:t>
            </a:r>
            <a:endParaRPr lang="en-US" sz="2400">
              <a:latin typeface="Söhne"/>
            </a:endParaRPr>
          </a:p>
          <a:p>
            <a:pPr marL="285750" indent="-285750" algn="just">
              <a:spcBef>
                <a:spcPts val="600"/>
              </a:spcBef>
              <a:spcAft>
                <a:spcPts val="600"/>
              </a:spcAft>
              <a:buFont typeface="Arial" panose="020B0604020202020204" pitchFamily="34" charset="0"/>
              <a:buChar char="•"/>
            </a:pPr>
            <a:r>
              <a:rPr lang="en-US" sz="2400" dirty="0">
                <a:latin typeface="Söhne"/>
              </a:rPr>
              <a:t>Use case description (O-2) :  </a:t>
            </a:r>
          </a:p>
          <a:p>
            <a:pPr marL="288925" algn="just">
              <a:spcBef>
                <a:spcPts val="600"/>
              </a:spcBef>
              <a:spcAft>
                <a:spcPts val="600"/>
              </a:spcAft>
            </a:pPr>
            <a:r>
              <a:rPr lang="en-US" dirty="0">
                <a:latin typeface="Söhne"/>
              </a:rPr>
              <a:t>Engineering firms handle extensive volumes of engineering documentation, including manuals, reports, and technical specifications. However, without efficient document search capabilities, valuable knowledge contained within these documents often goes underutilized. Moreover, employee turnover can result in the loss of institutional knowledge, further complicating the retrieval of relevant information. Generative AI offers a solution to this problem by enhancing document search and knowledge retrieval processes. By analyzing the content of documents, training manuals, and other resources, generative AI can generate more accurate and context-aware search results, enabling employees to access relevant information quickly and efficiently.</a:t>
            </a:r>
          </a:p>
          <a:p>
            <a:pPr marL="285750" indent="-285750" algn="just">
              <a:spcBef>
                <a:spcPts val="600"/>
              </a:spcBef>
              <a:spcAft>
                <a:spcPts val="600"/>
              </a:spcAft>
              <a:buFont typeface="Arial" panose="020B0604020202020204" pitchFamily="34" charset="0"/>
              <a:buChar char="•"/>
            </a:pPr>
            <a:endParaRPr lang="en-US" sz="2400" b="0" i="0" dirty="0">
              <a:effectLst/>
              <a:latin typeface="Söhne"/>
            </a:endParaRPr>
          </a:p>
        </p:txBody>
      </p:sp>
    </p:spTree>
    <p:extLst>
      <p:ext uri="{BB962C8B-B14F-4D97-AF65-F5344CB8AC3E}">
        <p14:creationId xmlns:p14="http://schemas.microsoft.com/office/powerpoint/2010/main" val="91145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p:txBody>
          <a:bodyPr/>
          <a:lstStyle/>
          <a:p>
            <a:r>
              <a:rPr lang="en-US" dirty="0"/>
              <a:t>Problem Statement</a:t>
            </a:r>
          </a:p>
        </p:txBody>
      </p:sp>
      <p:sp>
        <p:nvSpPr>
          <p:cNvPr id="3" name="TextBox 2">
            <a:extLst>
              <a:ext uri="{FF2B5EF4-FFF2-40B4-BE49-F238E27FC236}">
                <a16:creationId xmlns:a16="http://schemas.microsoft.com/office/drawing/2014/main" id="{138B8820-BC24-A661-EB6B-28D706FE4B6A}"/>
              </a:ext>
            </a:extLst>
          </p:cNvPr>
          <p:cNvSpPr txBox="1"/>
          <p:nvPr/>
        </p:nvSpPr>
        <p:spPr>
          <a:xfrm>
            <a:off x="958467" y="1506895"/>
            <a:ext cx="10631277" cy="4616648"/>
          </a:xfrm>
          <a:prstGeom prst="rect">
            <a:avLst/>
          </a:prstGeom>
          <a:noFill/>
        </p:spPr>
        <p:txBody>
          <a:bodyPr wrap="square" rtlCol="0">
            <a:spAutoFit/>
          </a:bodyPr>
          <a:lstStyle/>
          <a:p>
            <a:pPr marL="285750" indent="-285750" algn="just">
              <a:spcBef>
                <a:spcPts val="600"/>
              </a:spcBef>
              <a:spcAft>
                <a:spcPts val="600"/>
              </a:spcAft>
              <a:buFont typeface="Arial" panose="020B0604020202020204" pitchFamily="34" charset="0"/>
              <a:buChar char="•"/>
            </a:pPr>
            <a:r>
              <a:rPr lang="en-US" sz="2400" b="0" i="0" dirty="0">
                <a:effectLst/>
                <a:latin typeface="Söhne"/>
              </a:rPr>
              <a:t>Organizations are inundated with extensive volumes of documentation, including manuals, reports, and technical specifications, leading to challenges in efficient document management.</a:t>
            </a:r>
          </a:p>
          <a:p>
            <a:pPr marL="285750" indent="-285750" algn="just">
              <a:spcBef>
                <a:spcPts val="600"/>
              </a:spcBef>
              <a:spcAft>
                <a:spcPts val="600"/>
              </a:spcAft>
              <a:buFont typeface="Arial" panose="020B0604020202020204" pitchFamily="34" charset="0"/>
              <a:buChar char="•"/>
            </a:pPr>
            <a:r>
              <a:rPr lang="en-US" sz="2400" b="0" i="0" dirty="0">
                <a:effectLst/>
                <a:latin typeface="Söhne"/>
              </a:rPr>
              <a:t>Inefficient document search capabilities result in underutilization of valuable knowledge, while employee turnover exacerbates the issue by causing the loss of institutional knowledge.</a:t>
            </a:r>
          </a:p>
          <a:p>
            <a:pPr marL="285750" indent="-285750" algn="just">
              <a:spcBef>
                <a:spcPts val="600"/>
              </a:spcBef>
              <a:spcAft>
                <a:spcPts val="600"/>
              </a:spcAft>
              <a:buFont typeface="Arial" panose="020B0604020202020204" pitchFamily="34" charset="0"/>
              <a:buChar char="•"/>
            </a:pPr>
            <a:r>
              <a:rPr lang="en-US" sz="2400" b="0" i="0" dirty="0">
                <a:effectLst/>
                <a:latin typeface="Söhne"/>
              </a:rPr>
              <a:t>The proliferation of duplicate documents consumes valuable storage space and complicates document organization, hindering effective information retrieval.</a:t>
            </a:r>
          </a:p>
          <a:p>
            <a:pPr marL="285750" indent="-285750" algn="just">
              <a:spcBef>
                <a:spcPts val="600"/>
              </a:spcBef>
              <a:spcAft>
                <a:spcPts val="600"/>
              </a:spcAft>
              <a:buFont typeface="Arial" panose="020B0604020202020204" pitchFamily="34" charset="0"/>
              <a:buChar char="•"/>
            </a:pPr>
            <a:r>
              <a:rPr lang="en-US" sz="2400" b="0" i="0" dirty="0">
                <a:effectLst/>
                <a:latin typeface="Söhne"/>
              </a:rPr>
              <a:t>The absence of a streamlined process for organizing relevant documents further compounds the problem, making it difficult for employees to access the information they need in a timely manner.</a:t>
            </a:r>
          </a:p>
        </p:txBody>
      </p:sp>
    </p:spTree>
    <p:extLst>
      <p:ext uri="{BB962C8B-B14F-4D97-AF65-F5344CB8AC3E}">
        <p14:creationId xmlns:p14="http://schemas.microsoft.com/office/powerpoint/2010/main" val="3348484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p:txBody>
          <a:bodyPr/>
          <a:lstStyle/>
          <a:p>
            <a:r>
              <a:rPr lang="en-US"/>
              <a:t>Target Users</a:t>
            </a:r>
          </a:p>
        </p:txBody>
      </p:sp>
      <p:sp>
        <p:nvSpPr>
          <p:cNvPr id="3" name="Content Placeholder 2">
            <a:extLst>
              <a:ext uri="{FF2B5EF4-FFF2-40B4-BE49-F238E27FC236}">
                <a16:creationId xmlns:a16="http://schemas.microsoft.com/office/drawing/2014/main" id="{6A5D1478-69DA-3D67-5416-8BEA72685616}"/>
              </a:ext>
            </a:extLst>
          </p:cNvPr>
          <p:cNvSpPr>
            <a:spLocks noGrp="1"/>
          </p:cNvSpPr>
          <p:nvPr>
            <p:ph idx="1"/>
          </p:nvPr>
        </p:nvSpPr>
        <p:spPr/>
        <p:txBody>
          <a:bodyPr vert="horz" lIns="91440" tIns="45720" rIns="91440" bIns="45720" rtlCol="0" anchor="t">
            <a:noAutofit/>
          </a:bodyPr>
          <a:lstStyle/>
          <a:p>
            <a:endParaRPr lang="en-US" sz="1600"/>
          </a:p>
          <a:p>
            <a:endParaRPr lang="en-US"/>
          </a:p>
        </p:txBody>
      </p:sp>
      <p:sp>
        <p:nvSpPr>
          <p:cNvPr id="4" name="TextBox 3">
            <a:extLst>
              <a:ext uri="{FF2B5EF4-FFF2-40B4-BE49-F238E27FC236}">
                <a16:creationId xmlns:a16="http://schemas.microsoft.com/office/drawing/2014/main" id="{020C9381-36A8-3965-C540-2A71A315BB6E}"/>
              </a:ext>
            </a:extLst>
          </p:cNvPr>
          <p:cNvSpPr txBox="1"/>
          <p:nvPr/>
        </p:nvSpPr>
        <p:spPr>
          <a:xfrm>
            <a:off x="1090670" y="1487277"/>
            <a:ext cx="10047383" cy="4862870"/>
          </a:xfrm>
          <a:prstGeom prst="rect">
            <a:avLst/>
          </a:prstGeom>
          <a:noFill/>
        </p:spPr>
        <p:txBody>
          <a:bodyPr wrap="square" rtlCol="0">
            <a:spAutoFit/>
          </a:bodyPr>
          <a:lstStyle/>
          <a:p>
            <a:pPr>
              <a:spcAft>
                <a:spcPts val="600"/>
              </a:spcAft>
            </a:pPr>
            <a:r>
              <a:rPr lang="en-US" b="1"/>
              <a:t>Enterprise Organizations:</a:t>
            </a:r>
          </a:p>
          <a:p>
            <a:pPr marL="285750" indent="-285750">
              <a:spcAft>
                <a:spcPts val="600"/>
              </a:spcAft>
              <a:buFont typeface="Arial" panose="020B0604020202020204" pitchFamily="34" charset="0"/>
              <a:buChar char="•"/>
            </a:pPr>
            <a:r>
              <a:rPr lang="en-US"/>
              <a:t>Enable employees within enterprise organizations to perform efficient searches and queries, enhancing productivity and knowledge retrieval.</a:t>
            </a:r>
          </a:p>
          <a:p>
            <a:pPr marL="285750" indent="-285750">
              <a:spcAft>
                <a:spcPts val="600"/>
              </a:spcAft>
              <a:buFont typeface="Arial" panose="020B0604020202020204" pitchFamily="34" charset="0"/>
              <a:buChar char="•"/>
            </a:pPr>
            <a:r>
              <a:rPr lang="en-US"/>
              <a:t>Streamline storage efficiencies by eliminating duplicate documents and organizing relevant documents, optimizing storage resources.</a:t>
            </a:r>
          </a:p>
          <a:p>
            <a:pPr>
              <a:spcAft>
                <a:spcPts val="600"/>
              </a:spcAft>
            </a:pPr>
            <a:r>
              <a:rPr lang="en-US" b="1"/>
              <a:t>Individuals Seeking Document Organization:</a:t>
            </a:r>
          </a:p>
          <a:p>
            <a:pPr marL="285750" indent="-285750">
              <a:spcAft>
                <a:spcPts val="600"/>
              </a:spcAft>
              <a:buFont typeface="Arial" panose="020B0604020202020204" pitchFamily="34" charset="0"/>
              <a:buChar char="•"/>
            </a:pPr>
            <a:r>
              <a:rPr lang="en-US"/>
              <a:t>Assist individuals in organizing their folders and documents across a variety of formats, including PDFs, texts, Word documents, and Excel spreadsheets.</a:t>
            </a:r>
          </a:p>
          <a:p>
            <a:pPr marL="285750" indent="-285750">
              <a:spcAft>
                <a:spcPts val="600"/>
              </a:spcAft>
              <a:buFont typeface="Arial" panose="020B0604020202020204" pitchFamily="34" charset="0"/>
              <a:buChar char="•"/>
            </a:pPr>
            <a:r>
              <a:rPr lang="en-US"/>
              <a:t>Provide a seamless experience for individuals to manage their personal and professional documents efficiently.</a:t>
            </a:r>
          </a:p>
          <a:p>
            <a:pPr>
              <a:spcAft>
                <a:spcPts val="600"/>
              </a:spcAft>
            </a:pPr>
            <a:r>
              <a:rPr lang="en-US" b="1"/>
              <a:t>Integration with Existing Storage Management Solutions:</a:t>
            </a:r>
          </a:p>
          <a:p>
            <a:pPr marL="285750" indent="-285750">
              <a:spcAft>
                <a:spcPts val="600"/>
              </a:spcAft>
              <a:buFont typeface="Arial" panose="020B0604020202020204" pitchFamily="34" charset="0"/>
              <a:buChar char="•"/>
            </a:pPr>
            <a:r>
              <a:rPr lang="en-US"/>
              <a:t>Extend support for integration with existing storage management solutions such as Box, SharePoint, and others.</a:t>
            </a:r>
          </a:p>
          <a:p>
            <a:pPr marL="285750" indent="-285750">
              <a:spcAft>
                <a:spcPts val="600"/>
              </a:spcAft>
              <a:buFont typeface="Arial" panose="020B0604020202020204" pitchFamily="34" charset="0"/>
              <a:buChar char="•"/>
            </a:pPr>
            <a:r>
              <a:rPr lang="en-US"/>
              <a:t>Enhance the capabilities of these platforms by providing advanced document search, organization, and storage optimization features.</a:t>
            </a:r>
          </a:p>
        </p:txBody>
      </p:sp>
    </p:spTree>
    <p:extLst>
      <p:ext uri="{BB962C8B-B14F-4D97-AF65-F5344CB8AC3E}">
        <p14:creationId xmlns:p14="http://schemas.microsoft.com/office/powerpoint/2010/main" val="2066393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a:xfrm>
            <a:off x="838200" y="106629"/>
            <a:ext cx="10515600" cy="1325563"/>
          </a:xfrm>
        </p:spPr>
        <p:txBody>
          <a:bodyPr/>
          <a:lstStyle/>
          <a:p>
            <a:r>
              <a:rPr lang="en-US" dirty="0"/>
              <a:t>Our Solution &amp; Key Technical Components</a:t>
            </a:r>
          </a:p>
        </p:txBody>
      </p:sp>
      <p:graphicFrame>
        <p:nvGraphicFramePr>
          <p:cNvPr id="4" name="Content Placeholder 3">
            <a:extLst>
              <a:ext uri="{FF2B5EF4-FFF2-40B4-BE49-F238E27FC236}">
                <a16:creationId xmlns:a16="http://schemas.microsoft.com/office/drawing/2014/main" id="{D3A4ED97-A1B7-6CCC-7F28-92F4AE2FB348}"/>
              </a:ext>
            </a:extLst>
          </p:cNvPr>
          <p:cNvGraphicFramePr>
            <a:graphicFrameLocks noGrp="1"/>
          </p:cNvGraphicFramePr>
          <p:nvPr>
            <p:ph idx="1"/>
            <p:extLst>
              <p:ext uri="{D42A27DB-BD31-4B8C-83A1-F6EECF244321}">
                <p14:modId xmlns:p14="http://schemas.microsoft.com/office/powerpoint/2010/main" val="484885679"/>
              </p:ext>
            </p:extLst>
          </p:nvPr>
        </p:nvGraphicFramePr>
        <p:xfrm>
          <a:off x="838200" y="2108718"/>
          <a:ext cx="10515600" cy="4384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3A2983C-D19D-2F4A-8904-293A95C06953}"/>
              </a:ext>
            </a:extLst>
          </p:cNvPr>
          <p:cNvSpPr txBox="1"/>
          <p:nvPr/>
        </p:nvSpPr>
        <p:spPr>
          <a:xfrm>
            <a:off x="718457" y="1268963"/>
            <a:ext cx="10123714" cy="923330"/>
          </a:xfrm>
          <a:prstGeom prst="rect">
            <a:avLst/>
          </a:prstGeom>
          <a:noFill/>
        </p:spPr>
        <p:txBody>
          <a:bodyPr wrap="square" rtlCol="0">
            <a:spAutoFit/>
          </a:bodyPr>
          <a:lstStyle/>
          <a:p>
            <a:r>
              <a:rPr lang="en-US" dirty="0"/>
              <a:t>Our solution harnesses the power of the RAG (Retrieval-Augmented Generation) architecture, </a:t>
            </a:r>
            <a:r>
              <a:rPr lang="en-US" dirty="0" err="1"/>
              <a:t>Langchain</a:t>
            </a:r>
            <a:r>
              <a:rPr lang="en-US" dirty="0"/>
              <a:t>, and Azure Open AI services to transform engineering documentation management.</a:t>
            </a:r>
          </a:p>
          <a:p>
            <a:endParaRPr lang="en-US" dirty="0"/>
          </a:p>
        </p:txBody>
      </p:sp>
    </p:spTree>
    <p:extLst>
      <p:ext uri="{BB962C8B-B14F-4D97-AF65-F5344CB8AC3E}">
        <p14:creationId xmlns:p14="http://schemas.microsoft.com/office/powerpoint/2010/main" val="2818328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p:txBody>
          <a:bodyPr/>
          <a:lstStyle/>
          <a:p>
            <a:r>
              <a:rPr lang="en-US"/>
              <a:t>Solution Design</a:t>
            </a:r>
          </a:p>
        </p:txBody>
      </p:sp>
      <p:pic>
        <p:nvPicPr>
          <p:cNvPr id="5" name="Picture 4">
            <a:extLst>
              <a:ext uri="{FF2B5EF4-FFF2-40B4-BE49-F238E27FC236}">
                <a16:creationId xmlns:a16="http://schemas.microsoft.com/office/drawing/2014/main" id="{5E4280D6-BDA4-24E7-33D5-AA87A170BC79}"/>
              </a:ext>
            </a:extLst>
          </p:cNvPr>
          <p:cNvPicPr>
            <a:picLocks noChangeAspect="1"/>
          </p:cNvPicPr>
          <p:nvPr/>
        </p:nvPicPr>
        <p:blipFill>
          <a:blip r:embed="rId2"/>
          <a:stretch>
            <a:fillRect/>
          </a:stretch>
        </p:blipFill>
        <p:spPr>
          <a:xfrm>
            <a:off x="949429" y="1401439"/>
            <a:ext cx="8857044" cy="5154893"/>
          </a:xfrm>
          <a:prstGeom prst="rect">
            <a:avLst/>
          </a:prstGeom>
        </p:spPr>
      </p:pic>
    </p:spTree>
    <p:extLst>
      <p:ext uri="{BB962C8B-B14F-4D97-AF65-F5344CB8AC3E}">
        <p14:creationId xmlns:p14="http://schemas.microsoft.com/office/powerpoint/2010/main" val="171650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p:txBody>
          <a:bodyPr/>
          <a:lstStyle/>
          <a:p>
            <a:r>
              <a:rPr lang="en-US"/>
              <a:t>Relevant Metrics</a:t>
            </a:r>
          </a:p>
        </p:txBody>
      </p:sp>
      <p:sp>
        <p:nvSpPr>
          <p:cNvPr id="3" name="Content Placeholder 2">
            <a:extLst>
              <a:ext uri="{FF2B5EF4-FFF2-40B4-BE49-F238E27FC236}">
                <a16:creationId xmlns:a16="http://schemas.microsoft.com/office/drawing/2014/main" id="{6A5D1478-69DA-3D67-5416-8BEA72685616}"/>
              </a:ext>
            </a:extLst>
          </p:cNvPr>
          <p:cNvSpPr>
            <a:spLocks noGrp="1"/>
          </p:cNvSpPr>
          <p:nvPr>
            <p:ph idx="1"/>
          </p:nvPr>
        </p:nvSpPr>
        <p:spPr/>
        <p:txBody>
          <a:bodyPr/>
          <a:lstStyle/>
          <a:p>
            <a:r>
              <a:rPr lang="en-US" dirty="0"/>
              <a:t>Evaluating the quality of chatbot responses is still evolving. A few considerations to evaluate these bot responses include accuracy through examples and using LLM as a judge. </a:t>
            </a:r>
          </a:p>
          <a:p>
            <a:r>
              <a:rPr lang="en-US" dirty="0"/>
              <a:t>Considered best practice to use low temperature to ensure reproducibility. </a:t>
            </a:r>
          </a:p>
          <a:p>
            <a:r>
              <a:rPr lang="en-US" dirty="0"/>
              <a:t>AI search client results can be evaluated utilizing '</a:t>
            </a:r>
            <a:r>
              <a:rPr lang="en-US" dirty="0" err="1"/>
              <a:t>search.score</a:t>
            </a:r>
            <a:r>
              <a:rPr lang="en-US" dirty="0"/>
              <a:t>.' </a:t>
            </a:r>
          </a:p>
          <a:p>
            <a:r>
              <a:rPr lang="en-US" dirty="0"/>
              <a:t>Costs are categorized by search services (high cost), Azure AI services, and storage. A few recommendations to leverage ensemble of indexes for better utilization are also suggested.</a:t>
            </a:r>
          </a:p>
          <a:p>
            <a:endParaRPr lang="en-US" dirty="0"/>
          </a:p>
        </p:txBody>
      </p:sp>
    </p:spTree>
    <p:extLst>
      <p:ext uri="{BB962C8B-B14F-4D97-AF65-F5344CB8AC3E}">
        <p14:creationId xmlns:p14="http://schemas.microsoft.com/office/powerpoint/2010/main" val="1017879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p:txBody>
          <a:bodyPr>
            <a:normAutofit/>
          </a:bodyPr>
          <a:lstStyle/>
          <a:p>
            <a:r>
              <a:rPr lang="en-US"/>
              <a:t>Conclusion</a:t>
            </a:r>
          </a:p>
        </p:txBody>
      </p:sp>
      <p:sp>
        <p:nvSpPr>
          <p:cNvPr id="3" name="Content Placeholder 2">
            <a:extLst>
              <a:ext uri="{FF2B5EF4-FFF2-40B4-BE49-F238E27FC236}">
                <a16:creationId xmlns:a16="http://schemas.microsoft.com/office/drawing/2014/main" id="{6A5D1478-69DA-3D67-5416-8BEA72685616}"/>
              </a:ext>
            </a:extLst>
          </p:cNvPr>
          <p:cNvSpPr>
            <a:spLocks noGrp="1"/>
          </p:cNvSpPr>
          <p:nvPr>
            <p:ph idx="1"/>
          </p:nvPr>
        </p:nvSpPr>
        <p:spPr>
          <a:xfrm>
            <a:off x="838200" y="1427584"/>
            <a:ext cx="10515600" cy="4749379"/>
          </a:xfrm>
        </p:spPr>
        <p:txBody>
          <a:bodyPr>
            <a:normAutofit fontScale="85000" lnSpcReduction="20000"/>
          </a:bodyPr>
          <a:lstStyle/>
          <a:p>
            <a:pPr marL="0" indent="0" algn="just">
              <a:buNone/>
            </a:pPr>
            <a:r>
              <a:rPr lang="en-US" dirty="0"/>
              <a:t>Our solution presents a comprehensive approach to tackle the challenges associated with managing extensive volumes of unstructured documents. By offering features like streamlined retrieval, enhanced organization through labeling and index search, and the incorporation of document similarity indexes, our solution significantly improves efficiency in document management. </a:t>
            </a:r>
          </a:p>
          <a:p>
            <a:pPr marL="0" indent="0" algn="just">
              <a:spcBef>
                <a:spcPts val="0"/>
              </a:spcBef>
              <a:buNone/>
            </a:pPr>
            <a:endParaRPr lang="en-US" dirty="0"/>
          </a:p>
          <a:p>
            <a:pPr marL="0" indent="0" algn="just">
              <a:spcBef>
                <a:spcPts val="0"/>
              </a:spcBef>
              <a:buNone/>
            </a:pPr>
            <a:r>
              <a:rPr lang="en-US" dirty="0"/>
              <a:t>Our platform is designed for further optimization</a:t>
            </a:r>
          </a:p>
          <a:p>
            <a:pPr algn="just">
              <a:spcBef>
                <a:spcPts val="0"/>
              </a:spcBef>
            </a:pPr>
            <a:r>
              <a:rPr lang="en-US" dirty="0"/>
              <a:t>Experimenting with multiple index ensembles, </a:t>
            </a:r>
          </a:p>
          <a:p>
            <a:pPr algn="just">
              <a:spcBef>
                <a:spcPts val="0"/>
              </a:spcBef>
            </a:pPr>
            <a:r>
              <a:rPr lang="en-US" dirty="0"/>
              <a:t>Ensuring data reproducibility through DB solution integration, </a:t>
            </a:r>
          </a:p>
          <a:p>
            <a:pPr algn="just">
              <a:spcBef>
                <a:spcPts val="0"/>
              </a:spcBef>
            </a:pPr>
            <a:r>
              <a:rPr lang="en-US" dirty="0"/>
              <a:t>Implementing caching techniques to increase bot response speed and </a:t>
            </a:r>
          </a:p>
          <a:p>
            <a:pPr algn="just">
              <a:spcBef>
                <a:spcPts val="0"/>
              </a:spcBef>
            </a:pPr>
            <a:r>
              <a:rPr lang="en-US" dirty="0"/>
              <a:t>Extend cosine similarities to build knowledge graph for each document </a:t>
            </a:r>
          </a:p>
          <a:p>
            <a:pPr algn="just">
              <a:spcBef>
                <a:spcPts val="0"/>
              </a:spcBef>
            </a:pPr>
            <a:r>
              <a:rPr lang="en-US" dirty="0"/>
              <a:t>Leveraging DevOps tools for deployments </a:t>
            </a:r>
          </a:p>
          <a:p>
            <a:pPr marL="0" indent="0" algn="just">
              <a:buNone/>
            </a:pPr>
            <a:r>
              <a:rPr lang="en-US" dirty="0"/>
              <a:t>With these capabilities, our solution not only addresses current document management issues but also provides a scalable and adaptable framework for future enhancements, empowering organizations to efficiently manage their vast repositories of engineering documentation.</a:t>
            </a:r>
          </a:p>
        </p:txBody>
      </p:sp>
    </p:spTree>
    <p:extLst>
      <p:ext uri="{BB962C8B-B14F-4D97-AF65-F5344CB8AC3E}">
        <p14:creationId xmlns:p14="http://schemas.microsoft.com/office/powerpoint/2010/main" val="1125383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567-5053-E9D1-86C3-0F88C5DDD5CD}"/>
              </a:ext>
            </a:extLst>
          </p:cNvPr>
          <p:cNvSpPr>
            <a:spLocks noGrp="1"/>
          </p:cNvSpPr>
          <p:nvPr>
            <p:ph type="title"/>
          </p:nvPr>
        </p:nvSpPr>
        <p:spPr>
          <a:xfrm>
            <a:off x="2069841" y="2576480"/>
            <a:ext cx="10515600" cy="1325563"/>
          </a:xfrm>
        </p:spPr>
        <p:txBody>
          <a:bodyPr>
            <a:normAutofit/>
          </a:bodyPr>
          <a:lstStyle/>
          <a:p>
            <a:r>
              <a:rPr lang="en-US" dirty="0"/>
              <a:t>Appendix</a:t>
            </a:r>
          </a:p>
        </p:txBody>
      </p:sp>
    </p:spTree>
    <p:extLst>
      <p:ext uri="{BB962C8B-B14F-4D97-AF65-F5344CB8AC3E}">
        <p14:creationId xmlns:p14="http://schemas.microsoft.com/office/powerpoint/2010/main" val="22729521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GenAI Capgemini">
      <a:majorFont>
        <a:latin typeface="Ubuntu"/>
        <a:ea typeface=""/>
        <a:cs typeface=""/>
      </a:majorFont>
      <a:minorFont>
        <a:latin typeface="Ubunt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8D70EB4-291F-4514-A6ED-164AC27AD6AF}" vid="{BAD7F2EE-0D27-43FE-BFF8-EFE50022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ace4d00-7f51-4709-9f6e-33fca498d625" xsi:nil="true"/>
    <lcf76f155ced4ddcb4097134ff3c332f xmlns="6645137f-78c7-4e8c-8766-f0f6212167f9">
      <Terms xmlns="http://schemas.microsoft.com/office/infopath/2007/PartnerControls"/>
    </lcf76f155ced4ddcb4097134ff3c332f>
    <SharedWithUsers xmlns="eace4d00-7f51-4709-9f6e-33fca498d625">
      <UserInfo>
        <DisplayName>GenAI &amp; PowerApps POC POD Members</DisplayName>
        <AccountId>751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A6A5281D5864448011CDD621670704" ma:contentTypeVersion="13" ma:contentTypeDescription="Create a new document." ma:contentTypeScope="" ma:versionID="6996881729ae8ab4fb1d39519e7dcc1e">
  <xsd:schema xmlns:xsd="http://www.w3.org/2001/XMLSchema" xmlns:xs="http://www.w3.org/2001/XMLSchema" xmlns:p="http://schemas.microsoft.com/office/2006/metadata/properties" xmlns:ns2="6645137f-78c7-4e8c-8766-f0f6212167f9" xmlns:ns3="eace4d00-7f51-4709-9f6e-33fca498d625" targetNamespace="http://schemas.microsoft.com/office/2006/metadata/properties" ma:root="true" ma:fieldsID="c93b289c67d573fa30667e4789db877b" ns2:_="" ns3:_="">
    <xsd:import namespace="6645137f-78c7-4e8c-8766-f0f6212167f9"/>
    <xsd:import namespace="eace4d00-7f51-4709-9f6e-33fca498d62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45137f-78c7-4e8c-8766-f0f6212167f9"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e4d00-7f51-4709-9f6e-33fca498d62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510c792-f44b-4e37-92fd-0af5704724d5}" ma:internalName="TaxCatchAll" ma:showField="CatchAllData" ma:web="eace4d00-7f51-4709-9f6e-33fca498d625">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F56D94-A524-49C0-8356-D2EB32F9CAC8}">
  <ds:schemaRefs>
    <ds:schemaRef ds:uri="6645137f-78c7-4e8c-8766-f0f6212167f9"/>
    <ds:schemaRef ds:uri="eace4d00-7f51-4709-9f6e-33fca498d62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E135A0E-820F-4D06-8E91-6EC6867874C1}">
  <ds:schemaRefs>
    <ds:schemaRef ds:uri="http://schemas.microsoft.com/sharepoint/v3/contenttype/forms"/>
  </ds:schemaRefs>
</ds:datastoreItem>
</file>

<file path=customXml/itemProps3.xml><?xml version="1.0" encoding="utf-8"?>
<ds:datastoreItem xmlns:ds="http://schemas.openxmlformats.org/officeDocument/2006/customXml" ds:itemID="{DAB5CD23-9591-4216-8A82-CAEF9A3E041C}">
  <ds:schemaRefs>
    <ds:schemaRef ds:uri="6645137f-78c7-4e8c-8766-f0f6212167f9"/>
    <ds:schemaRef ds:uri="eace4d00-7f51-4709-9f6e-33fca498d6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119</TotalTime>
  <Words>901</Words>
  <Application>Microsoft Office PowerPoint</Application>
  <PresentationFormat>Widescreen</PresentationFormat>
  <Paragraphs>58</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Title</vt:lpstr>
      <vt:lpstr>Problem Statement</vt:lpstr>
      <vt:lpstr>Target Users</vt:lpstr>
      <vt:lpstr>Our Solution &amp; Key Technical Components</vt:lpstr>
      <vt:lpstr>Solution Design</vt:lpstr>
      <vt:lpstr>Relevant Metrics</vt:lpstr>
      <vt:lpstr>Conclusion</vt:lpstr>
      <vt:lpstr>Appendix</vt:lpstr>
      <vt:lpstr>Solution – UI Screens</vt:lpstr>
      <vt:lpstr>Solution – UI Screens</vt:lpstr>
      <vt:lpstr>Solution- UI Screens</vt:lpstr>
      <vt:lpstr>Solution UI Screens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Hackathon</dc:title>
  <dc:creator>Riya Kumar</dc:creator>
  <cp:lastModifiedBy>Siriseti, Rajender</cp:lastModifiedBy>
  <cp:revision>38</cp:revision>
  <dcterms:created xsi:type="dcterms:W3CDTF">2024-01-24T21:39:08Z</dcterms:created>
  <dcterms:modified xsi:type="dcterms:W3CDTF">2024-05-16T15:03:11Z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0x01010017A6A5281D5864448011CDD621670704</vt:lpwstr>
  </property>
  <property fmtid="{D5CDD505-2E9C-101B-9397-08002B2CF9AE}" pid="3" name="MediaServiceImageTags">
    <vt:lpwstr/>
  </property>
</Properties>
</file>